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73" r:id="rId5"/>
    <p:sldId id="259" r:id="rId6"/>
    <p:sldId id="270" r:id="rId7"/>
    <p:sldId id="260" r:id="rId8"/>
    <p:sldId id="261" r:id="rId9"/>
    <p:sldId id="263" r:id="rId10"/>
    <p:sldId id="278" r:id="rId11"/>
    <p:sldId id="269" r:id="rId12"/>
    <p:sldId id="266" r:id="rId13"/>
    <p:sldId id="264" r:id="rId14"/>
    <p:sldId id="265" r:id="rId15"/>
    <p:sldId id="262" r:id="rId16"/>
    <p:sldId id="272" r:id="rId17"/>
    <p:sldId id="267" r:id="rId18"/>
    <p:sldId id="271" r:id="rId19"/>
    <p:sldId id="277" r:id="rId20"/>
    <p:sldId id="275" r:id="rId21"/>
    <p:sldId id="268" r:id="rId22"/>
    <p:sldId id="280" r:id="rId2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5073" autoAdjust="0"/>
  </p:normalViewPr>
  <p:slideViewPr>
    <p:cSldViewPr snapToGrid="0" snapToObjects="1">
      <p:cViewPr varScale="1">
        <p:scale>
          <a:sx n="29" d="100"/>
          <a:sy n="29" d="100"/>
        </p:scale>
        <p:origin x="2358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men M. Scott" userId="09e131b4-6303-4635-957a-58b6f9308f62" providerId="ADAL" clId="{09242B43-A98F-4A79-BD04-165DFDA361B1}"/>
    <pc:docChg chg="modSld">
      <pc:chgData name="Carmen M. Scott" userId="09e131b4-6303-4635-957a-58b6f9308f62" providerId="ADAL" clId="{09242B43-A98F-4A79-BD04-165DFDA361B1}" dt="2026-03-14T17:15:40.797" v="20" actId="20577"/>
      <pc:docMkLst>
        <pc:docMk/>
      </pc:docMkLst>
      <pc:sldChg chg="modNotesTx">
        <pc:chgData name="Carmen M. Scott" userId="09e131b4-6303-4635-957a-58b6f9308f62" providerId="ADAL" clId="{09242B43-A98F-4A79-BD04-165DFDA361B1}" dt="2026-03-14T17:13:39.846" v="0" actId="20577"/>
        <pc:sldMkLst>
          <pc:docMk/>
          <pc:sldMk cId="0" sldId="256"/>
        </pc:sldMkLst>
      </pc:sldChg>
      <pc:sldChg chg="modNotesTx">
        <pc:chgData name="Carmen M. Scott" userId="09e131b4-6303-4635-957a-58b6f9308f62" providerId="ADAL" clId="{09242B43-A98F-4A79-BD04-165DFDA361B1}" dt="2026-03-14T17:13:46.069" v="1" actId="20577"/>
        <pc:sldMkLst>
          <pc:docMk/>
          <pc:sldMk cId="0" sldId="257"/>
        </pc:sldMkLst>
      </pc:sldChg>
      <pc:sldChg chg="modNotesTx">
        <pc:chgData name="Carmen M. Scott" userId="09e131b4-6303-4635-957a-58b6f9308f62" providerId="ADAL" clId="{09242B43-A98F-4A79-BD04-165DFDA361B1}" dt="2026-03-14T17:13:50.145" v="2" actId="20577"/>
        <pc:sldMkLst>
          <pc:docMk/>
          <pc:sldMk cId="0" sldId="258"/>
        </pc:sldMkLst>
      </pc:sldChg>
      <pc:sldChg chg="modNotesTx">
        <pc:chgData name="Carmen M. Scott" userId="09e131b4-6303-4635-957a-58b6f9308f62" providerId="ADAL" clId="{09242B43-A98F-4A79-BD04-165DFDA361B1}" dt="2026-03-14T17:14:03.739" v="4" actId="20577"/>
        <pc:sldMkLst>
          <pc:docMk/>
          <pc:sldMk cId="0" sldId="259"/>
        </pc:sldMkLst>
      </pc:sldChg>
      <pc:sldChg chg="modNotesTx">
        <pc:chgData name="Carmen M. Scott" userId="09e131b4-6303-4635-957a-58b6f9308f62" providerId="ADAL" clId="{09242B43-A98F-4A79-BD04-165DFDA361B1}" dt="2026-03-14T17:14:18.400" v="7" actId="20577"/>
        <pc:sldMkLst>
          <pc:docMk/>
          <pc:sldMk cId="0" sldId="260"/>
        </pc:sldMkLst>
      </pc:sldChg>
      <pc:sldChg chg="modNotesTx">
        <pc:chgData name="Carmen M. Scott" userId="09e131b4-6303-4635-957a-58b6f9308f62" providerId="ADAL" clId="{09242B43-A98F-4A79-BD04-165DFDA361B1}" dt="2026-03-14T17:14:14.330" v="6" actId="20577"/>
        <pc:sldMkLst>
          <pc:docMk/>
          <pc:sldMk cId="0" sldId="261"/>
        </pc:sldMkLst>
      </pc:sldChg>
      <pc:sldChg chg="modNotesTx">
        <pc:chgData name="Carmen M. Scott" userId="09e131b4-6303-4635-957a-58b6f9308f62" providerId="ADAL" clId="{09242B43-A98F-4A79-BD04-165DFDA361B1}" dt="2026-03-14T17:15:12.240" v="14" actId="20577"/>
        <pc:sldMkLst>
          <pc:docMk/>
          <pc:sldMk cId="0" sldId="262"/>
        </pc:sldMkLst>
      </pc:sldChg>
      <pc:sldChg chg="modNotesTx">
        <pc:chgData name="Carmen M. Scott" userId="09e131b4-6303-4635-957a-58b6f9308f62" providerId="ADAL" clId="{09242B43-A98F-4A79-BD04-165DFDA361B1}" dt="2026-03-14T17:14:34.506" v="8" actId="20577"/>
        <pc:sldMkLst>
          <pc:docMk/>
          <pc:sldMk cId="0" sldId="263"/>
        </pc:sldMkLst>
      </pc:sldChg>
      <pc:sldChg chg="modNotesTx">
        <pc:chgData name="Carmen M. Scott" userId="09e131b4-6303-4635-957a-58b6f9308f62" providerId="ADAL" clId="{09242B43-A98F-4A79-BD04-165DFDA361B1}" dt="2026-03-14T17:14:58.243" v="12" actId="20577"/>
        <pc:sldMkLst>
          <pc:docMk/>
          <pc:sldMk cId="0" sldId="264"/>
        </pc:sldMkLst>
      </pc:sldChg>
      <pc:sldChg chg="modNotesTx">
        <pc:chgData name="Carmen M. Scott" userId="09e131b4-6303-4635-957a-58b6f9308f62" providerId="ADAL" clId="{09242B43-A98F-4A79-BD04-165DFDA361B1}" dt="2026-03-14T17:15:02.506" v="13" actId="20577"/>
        <pc:sldMkLst>
          <pc:docMk/>
          <pc:sldMk cId="0" sldId="265"/>
        </pc:sldMkLst>
      </pc:sldChg>
      <pc:sldChg chg="modNotesTx">
        <pc:chgData name="Carmen M. Scott" userId="09e131b4-6303-4635-957a-58b6f9308f62" providerId="ADAL" clId="{09242B43-A98F-4A79-BD04-165DFDA361B1}" dt="2026-03-14T17:14:47.109" v="11" actId="20577"/>
        <pc:sldMkLst>
          <pc:docMk/>
          <pc:sldMk cId="0" sldId="266"/>
        </pc:sldMkLst>
      </pc:sldChg>
      <pc:sldChg chg="modNotesTx">
        <pc:chgData name="Carmen M. Scott" userId="09e131b4-6303-4635-957a-58b6f9308f62" providerId="ADAL" clId="{09242B43-A98F-4A79-BD04-165DFDA361B1}" dt="2026-03-14T17:15:18.106" v="16" actId="20577"/>
        <pc:sldMkLst>
          <pc:docMk/>
          <pc:sldMk cId="0" sldId="267"/>
        </pc:sldMkLst>
      </pc:sldChg>
      <pc:sldChg chg="modNotesTx">
        <pc:chgData name="Carmen M. Scott" userId="09e131b4-6303-4635-957a-58b6f9308f62" providerId="ADAL" clId="{09242B43-A98F-4A79-BD04-165DFDA361B1}" dt="2026-03-14T17:15:40.797" v="20" actId="20577"/>
        <pc:sldMkLst>
          <pc:docMk/>
          <pc:sldMk cId="0" sldId="268"/>
        </pc:sldMkLst>
      </pc:sldChg>
      <pc:sldChg chg="modNotesTx">
        <pc:chgData name="Carmen M. Scott" userId="09e131b4-6303-4635-957a-58b6f9308f62" providerId="ADAL" clId="{09242B43-A98F-4A79-BD04-165DFDA361B1}" dt="2026-03-14T17:14:43.910" v="10" actId="20577"/>
        <pc:sldMkLst>
          <pc:docMk/>
          <pc:sldMk cId="0" sldId="269"/>
        </pc:sldMkLst>
      </pc:sldChg>
      <pc:sldChg chg="modNotesTx">
        <pc:chgData name="Carmen M. Scott" userId="09e131b4-6303-4635-957a-58b6f9308f62" providerId="ADAL" clId="{09242B43-A98F-4A79-BD04-165DFDA361B1}" dt="2026-03-14T17:14:07.322" v="5" actId="20577"/>
        <pc:sldMkLst>
          <pc:docMk/>
          <pc:sldMk cId="0" sldId="270"/>
        </pc:sldMkLst>
      </pc:sldChg>
      <pc:sldChg chg="modNotesTx">
        <pc:chgData name="Carmen M. Scott" userId="09e131b4-6303-4635-957a-58b6f9308f62" providerId="ADAL" clId="{09242B43-A98F-4A79-BD04-165DFDA361B1}" dt="2026-03-14T17:15:22.212" v="17" actId="20577"/>
        <pc:sldMkLst>
          <pc:docMk/>
          <pc:sldMk cId="0" sldId="271"/>
        </pc:sldMkLst>
      </pc:sldChg>
      <pc:sldChg chg="modNotesTx">
        <pc:chgData name="Carmen M. Scott" userId="09e131b4-6303-4635-957a-58b6f9308f62" providerId="ADAL" clId="{09242B43-A98F-4A79-BD04-165DFDA361B1}" dt="2026-03-14T17:15:15.087" v="15" actId="20577"/>
        <pc:sldMkLst>
          <pc:docMk/>
          <pc:sldMk cId="0" sldId="272"/>
        </pc:sldMkLst>
      </pc:sldChg>
      <pc:sldChg chg="modNotesTx">
        <pc:chgData name="Carmen M. Scott" userId="09e131b4-6303-4635-957a-58b6f9308f62" providerId="ADAL" clId="{09242B43-A98F-4A79-BD04-165DFDA361B1}" dt="2026-03-14T17:13:53.625" v="3" actId="20577"/>
        <pc:sldMkLst>
          <pc:docMk/>
          <pc:sldMk cId="0" sldId="273"/>
        </pc:sldMkLst>
      </pc:sldChg>
      <pc:sldChg chg="modNotesTx">
        <pc:chgData name="Carmen M. Scott" userId="09e131b4-6303-4635-957a-58b6f9308f62" providerId="ADAL" clId="{09242B43-A98F-4A79-BD04-165DFDA361B1}" dt="2026-03-14T17:15:37.195" v="19" actId="20577"/>
        <pc:sldMkLst>
          <pc:docMk/>
          <pc:sldMk cId="0" sldId="275"/>
        </pc:sldMkLst>
      </pc:sldChg>
      <pc:sldChg chg="modNotesTx">
        <pc:chgData name="Carmen M. Scott" userId="09e131b4-6303-4635-957a-58b6f9308f62" providerId="ADAL" clId="{09242B43-A98F-4A79-BD04-165DFDA361B1}" dt="2026-03-14T17:15:25.644" v="18" actId="20577"/>
        <pc:sldMkLst>
          <pc:docMk/>
          <pc:sldMk cId="0" sldId="277"/>
        </pc:sldMkLst>
      </pc:sldChg>
      <pc:sldChg chg="modNotesTx">
        <pc:chgData name="Carmen M. Scott" userId="09e131b4-6303-4635-957a-58b6f9308f62" providerId="ADAL" clId="{09242B43-A98F-4A79-BD04-165DFDA361B1}" dt="2026-03-14T17:14:38.926" v="9" actId="20577"/>
        <pc:sldMkLst>
          <pc:docMk/>
          <pc:sldMk cId="0" sldId="27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2481C-3940-4558-97A8-C66EC4B9E0B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49BBD0-614F-483A-AB39-91801DE0041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Longer life expectancy</a:t>
          </a:r>
        </a:p>
      </dgm:t>
    </dgm:pt>
    <dgm:pt modelId="{BF236B8C-EB34-4128-91E0-023830449A32}" type="parTrans" cxnId="{2B55A4F7-65CF-4739-B57D-633048F54176}">
      <dgm:prSet/>
      <dgm:spPr/>
      <dgm:t>
        <a:bodyPr/>
        <a:lstStyle/>
        <a:p>
          <a:endParaRPr lang="en-US"/>
        </a:p>
      </dgm:t>
    </dgm:pt>
    <dgm:pt modelId="{46B6D303-715B-4683-9FB6-FDDF6EDD4C1F}" type="sibTrans" cxnId="{2B55A4F7-65CF-4739-B57D-633048F54176}">
      <dgm:prSet/>
      <dgm:spPr/>
      <dgm:t>
        <a:bodyPr/>
        <a:lstStyle/>
        <a:p>
          <a:endParaRPr lang="en-US"/>
        </a:p>
      </dgm:t>
    </dgm:pt>
    <dgm:pt modelId="{00C9C9F7-D127-42AC-BC46-41037AE963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Reliance on public benefits</a:t>
          </a:r>
        </a:p>
      </dgm:t>
    </dgm:pt>
    <dgm:pt modelId="{7624216F-0158-4FC8-B7C3-0D7E14542A5B}" type="parTrans" cxnId="{93A0D6C2-578D-4B7E-A15F-25ABC9CCE07A}">
      <dgm:prSet/>
      <dgm:spPr/>
      <dgm:t>
        <a:bodyPr/>
        <a:lstStyle/>
        <a:p>
          <a:endParaRPr lang="en-US"/>
        </a:p>
      </dgm:t>
    </dgm:pt>
    <dgm:pt modelId="{90A6DD49-EFB6-445C-8A27-91BE7C6E5BF5}" type="sibTrans" cxnId="{93A0D6C2-578D-4B7E-A15F-25ABC9CCE07A}">
      <dgm:prSet/>
      <dgm:spPr/>
      <dgm:t>
        <a:bodyPr/>
        <a:lstStyle/>
        <a:p>
          <a:endParaRPr lang="en-US"/>
        </a:p>
      </dgm:t>
    </dgm:pt>
    <dgm:pt modelId="{F167D2DB-C961-4D3A-B464-DABA04C2597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Lifelong advocacy needs</a:t>
          </a:r>
        </a:p>
      </dgm:t>
    </dgm:pt>
    <dgm:pt modelId="{54A8466F-7B42-4893-8708-6AB17820EAC5}" type="parTrans" cxnId="{CA0189F5-1B4D-48EB-B1A7-32FA1B4D038C}">
      <dgm:prSet/>
      <dgm:spPr/>
      <dgm:t>
        <a:bodyPr/>
        <a:lstStyle/>
        <a:p>
          <a:endParaRPr lang="en-US"/>
        </a:p>
      </dgm:t>
    </dgm:pt>
    <dgm:pt modelId="{8F897E49-E0DB-4B17-AE94-80948424B95A}" type="sibTrans" cxnId="{CA0189F5-1B4D-48EB-B1A7-32FA1B4D038C}">
      <dgm:prSet/>
      <dgm:spPr/>
      <dgm:t>
        <a:bodyPr/>
        <a:lstStyle/>
        <a:p>
          <a:endParaRPr lang="en-US"/>
        </a:p>
      </dgm:t>
    </dgm:pt>
    <dgm:pt modelId="{8B82C08A-E2AF-407D-ABD1-6D78A13C86F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Risk of exploitation</a:t>
          </a:r>
        </a:p>
      </dgm:t>
    </dgm:pt>
    <dgm:pt modelId="{8ECE09A0-789B-46D2-B5EB-4E2308FFD4D0}" type="parTrans" cxnId="{19695DDF-8D5A-4E8A-B109-8E2021763A5F}">
      <dgm:prSet/>
      <dgm:spPr/>
      <dgm:t>
        <a:bodyPr/>
        <a:lstStyle/>
        <a:p>
          <a:endParaRPr lang="en-US"/>
        </a:p>
      </dgm:t>
    </dgm:pt>
    <dgm:pt modelId="{44FB5F36-78E7-443A-A6DB-63CC4F39FFD4}" type="sibTrans" cxnId="{19695DDF-8D5A-4E8A-B109-8E2021763A5F}">
      <dgm:prSet/>
      <dgm:spPr/>
      <dgm:t>
        <a:bodyPr/>
        <a:lstStyle/>
        <a:p>
          <a:endParaRPr lang="en-US"/>
        </a:p>
      </dgm:t>
    </dgm:pt>
    <dgm:pt modelId="{5A1E3FBF-E732-413E-BD15-1376AE32D4C5}" type="pres">
      <dgm:prSet presAssocID="{4672481C-3940-4558-97A8-C66EC4B9E0BE}" presName="root" presStyleCnt="0">
        <dgm:presLayoutVars>
          <dgm:dir/>
          <dgm:resizeHandles val="exact"/>
        </dgm:presLayoutVars>
      </dgm:prSet>
      <dgm:spPr/>
    </dgm:pt>
    <dgm:pt modelId="{749A8730-4578-40B2-BA85-798B9D78DD75}" type="pres">
      <dgm:prSet presAssocID="{7849BBD0-614F-483A-AB39-91801DE0041D}" presName="compNode" presStyleCnt="0"/>
      <dgm:spPr/>
    </dgm:pt>
    <dgm:pt modelId="{2BF11BB6-F02B-4E71-8A4D-2A1976BB835F}" type="pres">
      <dgm:prSet presAssocID="{7849BBD0-614F-483A-AB39-91801DE0041D}" presName="bgRect" presStyleLbl="bgShp" presStyleIdx="0" presStyleCnt="4"/>
      <dgm:spPr/>
    </dgm:pt>
    <dgm:pt modelId="{3E4CC24B-C4D8-4842-AAEA-86AED14D34C7}" type="pres">
      <dgm:prSet presAssocID="{7849BBD0-614F-483A-AB39-91801DE0041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C9042D18-52A5-49C6-A8A3-56AE65769922}" type="pres">
      <dgm:prSet presAssocID="{7849BBD0-614F-483A-AB39-91801DE0041D}" presName="spaceRect" presStyleCnt="0"/>
      <dgm:spPr/>
    </dgm:pt>
    <dgm:pt modelId="{77E704FA-0101-4D0A-934B-AE396563D1F4}" type="pres">
      <dgm:prSet presAssocID="{7849BBD0-614F-483A-AB39-91801DE0041D}" presName="parTx" presStyleLbl="revTx" presStyleIdx="0" presStyleCnt="4">
        <dgm:presLayoutVars>
          <dgm:chMax val="0"/>
          <dgm:chPref val="0"/>
        </dgm:presLayoutVars>
      </dgm:prSet>
      <dgm:spPr/>
    </dgm:pt>
    <dgm:pt modelId="{7C769B2C-A809-4EB8-AEDA-1527DDA7B2C6}" type="pres">
      <dgm:prSet presAssocID="{46B6D303-715B-4683-9FB6-FDDF6EDD4C1F}" presName="sibTrans" presStyleCnt="0"/>
      <dgm:spPr/>
    </dgm:pt>
    <dgm:pt modelId="{69CD3C32-C86E-4F25-9732-E1A92A24CE26}" type="pres">
      <dgm:prSet presAssocID="{00C9C9F7-D127-42AC-BC46-41037AE9638B}" presName="compNode" presStyleCnt="0"/>
      <dgm:spPr/>
    </dgm:pt>
    <dgm:pt modelId="{5D3E5D89-BFAC-4A9B-B605-B702A5A31149}" type="pres">
      <dgm:prSet presAssocID="{00C9C9F7-D127-42AC-BC46-41037AE9638B}" presName="bgRect" presStyleLbl="bgShp" presStyleIdx="1" presStyleCnt="4"/>
      <dgm:spPr/>
    </dgm:pt>
    <dgm:pt modelId="{E31EBE4A-2E06-43BB-8BBE-6D49F2CBF6EA}" type="pres">
      <dgm:prSet presAssocID="{00C9C9F7-D127-42AC-BC46-41037AE9638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99B087B7-561C-425C-950C-3360B401A0E4}" type="pres">
      <dgm:prSet presAssocID="{00C9C9F7-D127-42AC-BC46-41037AE9638B}" presName="spaceRect" presStyleCnt="0"/>
      <dgm:spPr/>
    </dgm:pt>
    <dgm:pt modelId="{0F9A711D-85B0-49C1-814F-C81003E4CA3C}" type="pres">
      <dgm:prSet presAssocID="{00C9C9F7-D127-42AC-BC46-41037AE9638B}" presName="parTx" presStyleLbl="revTx" presStyleIdx="1" presStyleCnt="4">
        <dgm:presLayoutVars>
          <dgm:chMax val="0"/>
          <dgm:chPref val="0"/>
        </dgm:presLayoutVars>
      </dgm:prSet>
      <dgm:spPr/>
    </dgm:pt>
    <dgm:pt modelId="{33DBB274-D7DE-4CF0-8C73-C934118E38EE}" type="pres">
      <dgm:prSet presAssocID="{90A6DD49-EFB6-445C-8A27-91BE7C6E5BF5}" presName="sibTrans" presStyleCnt="0"/>
      <dgm:spPr/>
    </dgm:pt>
    <dgm:pt modelId="{BBF38250-568F-47D0-AAE5-13579C8CB5B2}" type="pres">
      <dgm:prSet presAssocID="{F167D2DB-C961-4D3A-B464-DABA04C25971}" presName="compNode" presStyleCnt="0"/>
      <dgm:spPr/>
    </dgm:pt>
    <dgm:pt modelId="{9278540A-9107-4DF4-B581-C4A101E52177}" type="pres">
      <dgm:prSet presAssocID="{F167D2DB-C961-4D3A-B464-DABA04C25971}" presName="bgRect" presStyleLbl="bgShp" presStyleIdx="2" presStyleCnt="4"/>
      <dgm:spPr/>
    </dgm:pt>
    <dgm:pt modelId="{FDC08C20-3243-4591-979B-D0CA326B41FE}" type="pres">
      <dgm:prSet presAssocID="{F167D2DB-C961-4D3A-B464-DABA04C2597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C06436E7-C980-4F45-831C-032CC7492265}" type="pres">
      <dgm:prSet presAssocID="{F167D2DB-C961-4D3A-B464-DABA04C25971}" presName="spaceRect" presStyleCnt="0"/>
      <dgm:spPr/>
    </dgm:pt>
    <dgm:pt modelId="{D2F9C1D7-F4AB-432D-ADE8-285800D53319}" type="pres">
      <dgm:prSet presAssocID="{F167D2DB-C961-4D3A-B464-DABA04C25971}" presName="parTx" presStyleLbl="revTx" presStyleIdx="2" presStyleCnt="4">
        <dgm:presLayoutVars>
          <dgm:chMax val="0"/>
          <dgm:chPref val="0"/>
        </dgm:presLayoutVars>
      </dgm:prSet>
      <dgm:spPr/>
    </dgm:pt>
    <dgm:pt modelId="{25AD9BCB-A4E4-481B-9F7C-7D50A9DAC165}" type="pres">
      <dgm:prSet presAssocID="{8F897E49-E0DB-4B17-AE94-80948424B95A}" presName="sibTrans" presStyleCnt="0"/>
      <dgm:spPr/>
    </dgm:pt>
    <dgm:pt modelId="{ABB8B803-D3CC-41D7-ABCF-4D7542616B60}" type="pres">
      <dgm:prSet presAssocID="{8B82C08A-E2AF-407D-ABD1-6D78A13C86F1}" presName="compNode" presStyleCnt="0"/>
      <dgm:spPr/>
    </dgm:pt>
    <dgm:pt modelId="{FC7773FF-EA9E-4DD5-A335-A118500D0D1A}" type="pres">
      <dgm:prSet presAssocID="{8B82C08A-E2AF-407D-ABD1-6D78A13C86F1}" presName="bgRect" presStyleLbl="bgShp" presStyleIdx="3" presStyleCnt="4"/>
      <dgm:spPr/>
    </dgm:pt>
    <dgm:pt modelId="{84A9184E-5319-4239-899C-E78D9C5A550F}" type="pres">
      <dgm:prSet presAssocID="{8B82C08A-E2AF-407D-ABD1-6D78A13C86F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77BB2EA7-99FE-4587-84AF-99A7C7C2AC52}" type="pres">
      <dgm:prSet presAssocID="{8B82C08A-E2AF-407D-ABD1-6D78A13C86F1}" presName="spaceRect" presStyleCnt="0"/>
      <dgm:spPr/>
    </dgm:pt>
    <dgm:pt modelId="{131B6E72-F733-41B9-BA0D-483D3E7EF639}" type="pres">
      <dgm:prSet presAssocID="{8B82C08A-E2AF-407D-ABD1-6D78A13C86F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B706018-FFF9-4005-AE4B-B9EE63E05D3C}" type="presOf" srcId="{F167D2DB-C961-4D3A-B464-DABA04C25971}" destId="{D2F9C1D7-F4AB-432D-ADE8-285800D53319}" srcOrd="0" destOrd="0" presId="urn:microsoft.com/office/officeart/2018/2/layout/IconVerticalSolidList"/>
    <dgm:cxn modelId="{B086A71C-EED0-45C0-BDB4-A7549DB8910E}" type="presOf" srcId="{4672481C-3940-4558-97A8-C66EC4B9E0BE}" destId="{5A1E3FBF-E732-413E-BD15-1376AE32D4C5}" srcOrd="0" destOrd="0" presId="urn:microsoft.com/office/officeart/2018/2/layout/IconVerticalSolidList"/>
    <dgm:cxn modelId="{DFC46541-4BAA-4E26-85D5-312736135EA8}" type="presOf" srcId="{00C9C9F7-D127-42AC-BC46-41037AE9638B}" destId="{0F9A711D-85B0-49C1-814F-C81003E4CA3C}" srcOrd="0" destOrd="0" presId="urn:microsoft.com/office/officeart/2018/2/layout/IconVerticalSolidList"/>
    <dgm:cxn modelId="{5DDBE29D-E66F-42B6-8835-CAA2CD1FAFC5}" type="presOf" srcId="{8B82C08A-E2AF-407D-ABD1-6D78A13C86F1}" destId="{131B6E72-F733-41B9-BA0D-483D3E7EF639}" srcOrd="0" destOrd="0" presId="urn:microsoft.com/office/officeart/2018/2/layout/IconVerticalSolidList"/>
    <dgm:cxn modelId="{CC1A54BF-3483-431F-AC9D-174CDEC56467}" type="presOf" srcId="{7849BBD0-614F-483A-AB39-91801DE0041D}" destId="{77E704FA-0101-4D0A-934B-AE396563D1F4}" srcOrd="0" destOrd="0" presId="urn:microsoft.com/office/officeart/2018/2/layout/IconVerticalSolidList"/>
    <dgm:cxn modelId="{93A0D6C2-578D-4B7E-A15F-25ABC9CCE07A}" srcId="{4672481C-3940-4558-97A8-C66EC4B9E0BE}" destId="{00C9C9F7-D127-42AC-BC46-41037AE9638B}" srcOrd="1" destOrd="0" parTransId="{7624216F-0158-4FC8-B7C3-0D7E14542A5B}" sibTransId="{90A6DD49-EFB6-445C-8A27-91BE7C6E5BF5}"/>
    <dgm:cxn modelId="{19695DDF-8D5A-4E8A-B109-8E2021763A5F}" srcId="{4672481C-3940-4558-97A8-C66EC4B9E0BE}" destId="{8B82C08A-E2AF-407D-ABD1-6D78A13C86F1}" srcOrd="3" destOrd="0" parTransId="{8ECE09A0-789B-46D2-B5EB-4E2308FFD4D0}" sibTransId="{44FB5F36-78E7-443A-A6DB-63CC4F39FFD4}"/>
    <dgm:cxn modelId="{CA0189F5-1B4D-48EB-B1A7-32FA1B4D038C}" srcId="{4672481C-3940-4558-97A8-C66EC4B9E0BE}" destId="{F167D2DB-C961-4D3A-B464-DABA04C25971}" srcOrd="2" destOrd="0" parTransId="{54A8466F-7B42-4893-8708-6AB17820EAC5}" sibTransId="{8F897E49-E0DB-4B17-AE94-80948424B95A}"/>
    <dgm:cxn modelId="{2B55A4F7-65CF-4739-B57D-633048F54176}" srcId="{4672481C-3940-4558-97A8-C66EC4B9E0BE}" destId="{7849BBD0-614F-483A-AB39-91801DE0041D}" srcOrd="0" destOrd="0" parTransId="{BF236B8C-EB34-4128-91E0-023830449A32}" sibTransId="{46B6D303-715B-4683-9FB6-FDDF6EDD4C1F}"/>
    <dgm:cxn modelId="{E69B0BAD-8868-450A-83FB-FA75439A4BCB}" type="presParOf" srcId="{5A1E3FBF-E732-413E-BD15-1376AE32D4C5}" destId="{749A8730-4578-40B2-BA85-798B9D78DD75}" srcOrd="0" destOrd="0" presId="urn:microsoft.com/office/officeart/2018/2/layout/IconVerticalSolidList"/>
    <dgm:cxn modelId="{C8065160-2BA6-4C9D-B326-FE5E88D5DA41}" type="presParOf" srcId="{749A8730-4578-40B2-BA85-798B9D78DD75}" destId="{2BF11BB6-F02B-4E71-8A4D-2A1976BB835F}" srcOrd="0" destOrd="0" presId="urn:microsoft.com/office/officeart/2018/2/layout/IconVerticalSolidList"/>
    <dgm:cxn modelId="{364D28F9-1F27-4942-8598-D19780A960ED}" type="presParOf" srcId="{749A8730-4578-40B2-BA85-798B9D78DD75}" destId="{3E4CC24B-C4D8-4842-AAEA-86AED14D34C7}" srcOrd="1" destOrd="0" presId="urn:microsoft.com/office/officeart/2018/2/layout/IconVerticalSolidList"/>
    <dgm:cxn modelId="{95DE7625-48B5-4861-816C-32CA584524B1}" type="presParOf" srcId="{749A8730-4578-40B2-BA85-798B9D78DD75}" destId="{C9042D18-52A5-49C6-A8A3-56AE65769922}" srcOrd="2" destOrd="0" presId="urn:microsoft.com/office/officeart/2018/2/layout/IconVerticalSolidList"/>
    <dgm:cxn modelId="{F4F27DD9-4B66-49A6-9AA0-81C94FC521F0}" type="presParOf" srcId="{749A8730-4578-40B2-BA85-798B9D78DD75}" destId="{77E704FA-0101-4D0A-934B-AE396563D1F4}" srcOrd="3" destOrd="0" presId="urn:microsoft.com/office/officeart/2018/2/layout/IconVerticalSolidList"/>
    <dgm:cxn modelId="{D7A743B0-1D0F-4ABD-B943-45894C435491}" type="presParOf" srcId="{5A1E3FBF-E732-413E-BD15-1376AE32D4C5}" destId="{7C769B2C-A809-4EB8-AEDA-1527DDA7B2C6}" srcOrd="1" destOrd="0" presId="urn:microsoft.com/office/officeart/2018/2/layout/IconVerticalSolidList"/>
    <dgm:cxn modelId="{4595D365-804E-4A0B-9C45-2C8C3409BF12}" type="presParOf" srcId="{5A1E3FBF-E732-413E-BD15-1376AE32D4C5}" destId="{69CD3C32-C86E-4F25-9732-E1A92A24CE26}" srcOrd="2" destOrd="0" presId="urn:microsoft.com/office/officeart/2018/2/layout/IconVerticalSolidList"/>
    <dgm:cxn modelId="{AEDCB33D-F0B8-425B-9B23-334F813C73F3}" type="presParOf" srcId="{69CD3C32-C86E-4F25-9732-E1A92A24CE26}" destId="{5D3E5D89-BFAC-4A9B-B605-B702A5A31149}" srcOrd="0" destOrd="0" presId="urn:microsoft.com/office/officeart/2018/2/layout/IconVerticalSolidList"/>
    <dgm:cxn modelId="{A3B49FEA-2E68-4BB8-9C81-0683EE92C550}" type="presParOf" srcId="{69CD3C32-C86E-4F25-9732-E1A92A24CE26}" destId="{E31EBE4A-2E06-43BB-8BBE-6D49F2CBF6EA}" srcOrd="1" destOrd="0" presId="urn:microsoft.com/office/officeart/2018/2/layout/IconVerticalSolidList"/>
    <dgm:cxn modelId="{A9062720-FBE1-4BC4-A733-CB66AB347869}" type="presParOf" srcId="{69CD3C32-C86E-4F25-9732-E1A92A24CE26}" destId="{99B087B7-561C-425C-950C-3360B401A0E4}" srcOrd="2" destOrd="0" presId="urn:microsoft.com/office/officeart/2018/2/layout/IconVerticalSolidList"/>
    <dgm:cxn modelId="{742C363C-38F7-439C-BC10-A421FBB39AEC}" type="presParOf" srcId="{69CD3C32-C86E-4F25-9732-E1A92A24CE26}" destId="{0F9A711D-85B0-49C1-814F-C81003E4CA3C}" srcOrd="3" destOrd="0" presId="urn:microsoft.com/office/officeart/2018/2/layout/IconVerticalSolidList"/>
    <dgm:cxn modelId="{DA388CC1-26E5-44BD-9F4B-5C06100E943C}" type="presParOf" srcId="{5A1E3FBF-E732-413E-BD15-1376AE32D4C5}" destId="{33DBB274-D7DE-4CF0-8C73-C934118E38EE}" srcOrd="3" destOrd="0" presId="urn:microsoft.com/office/officeart/2018/2/layout/IconVerticalSolidList"/>
    <dgm:cxn modelId="{630C53BD-459F-4CC7-BF61-EAC5D8CA7126}" type="presParOf" srcId="{5A1E3FBF-E732-413E-BD15-1376AE32D4C5}" destId="{BBF38250-568F-47D0-AAE5-13579C8CB5B2}" srcOrd="4" destOrd="0" presId="urn:microsoft.com/office/officeart/2018/2/layout/IconVerticalSolidList"/>
    <dgm:cxn modelId="{1E7DD354-ACEE-4392-91CA-7FF59BAEB916}" type="presParOf" srcId="{BBF38250-568F-47D0-AAE5-13579C8CB5B2}" destId="{9278540A-9107-4DF4-B581-C4A101E52177}" srcOrd="0" destOrd="0" presId="urn:microsoft.com/office/officeart/2018/2/layout/IconVerticalSolidList"/>
    <dgm:cxn modelId="{28148F4A-C892-423A-B492-A9080CB23CD5}" type="presParOf" srcId="{BBF38250-568F-47D0-AAE5-13579C8CB5B2}" destId="{FDC08C20-3243-4591-979B-D0CA326B41FE}" srcOrd="1" destOrd="0" presId="urn:microsoft.com/office/officeart/2018/2/layout/IconVerticalSolidList"/>
    <dgm:cxn modelId="{90FD307A-FA3E-45A1-8FDE-AAA11463FC78}" type="presParOf" srcId="{BBF38250-568F-47D0-AAE5-13579C8CB5B2}" destId="{C06436E7-C980-4F45-831C-032CC7492265}" srcOrd="2" destOrd="0" presId="urn:microsoft.com/office/officeart/2018/2/layout/IconVerticalSolidList"/>
    <dgm:cxn modelId="{B0E88B16-F4A8-418B-A019-A4194CF7EC41}" type="presParOf" srcId="{BBF38250-568F-47D0-AAE5-13579C8CB5B2}" destId="{D2F9C1D7-F4AB-432D-ADE8-285800D53319}" srcOrd="3" destOrd="0" presId="urn:microsoft.com/office/officeart/2018/2/layout/IconVerticalSolidList"/>
    <dgm:cxn modelId="{84C3E28C-F9DC-4CE1-AAC6-82BAF2EB1D44}" type="presParOf" srcId="{5A1E3FBF-E732-413E-BD15-1376AE32D4C5}" destId="{25AD9BCB-A4E4-481B-9F7C-7D50A9DAC165}" srcOrd="5" destOrd="0" presId="urn:microsoft.com/office/officeart/2018/2/layout/IconVerticalSolidList"/>
    <dgm:cxn modelId="{37974BDE-BFF8-430B-94BC-E2202EA3FABA}" type="presParOf" srcId="{5A1E3FBF-E732-413E-BD15-1376AE32D4C5}" destId="{ABB8B803-D3CC-41D7-ABCF-4D7542616B60}" srcOrd="6" destOrd="0" presId="urn:microsoft.com/office/officeart/2018/2/layout/IconVerticalSolidList"/>
    <dgm:cxn modelId="{81FE6FF3-0E52-40C5-AF1F-548982819FD3}" type="presParOf" srcId="{ABB8B803-D3CC-41D7-ABCF-4D7542616B60}" destId="{FC7773FF-EA9E-4DD5-A335-A118500D0D1A}" srcOrd="0" destOrd="0" presId="urn:microsoft.com/office/officeart/2018/2/layout/IconVerticalSolidList"/>
    <dgm:cxn modelId="{7A82013B-748F-4F86-8713-731ED2EA9CFA}" type="presParOf" srcId="{ABB8B803-D3CC-41D7-ABCF-4D7542616B60}" destId="{84A9184E-5319-4239-899C-E78D9C5A550F}" srcOrd="1" destOrd="0" presId="urn:microsoft.com/office/officeart/2018/2/layout/IconVerticalSolidList"/>
    <dgm:cxn modelId="{A92D66A5-F9F7-4E10-ACE2-D5041D2E9BA3}" type="presParOf" srcId="{ABB8B803-D3CC-41D7-ABCF-4D7542616B60}" destId="{77BB2EA7-99FE-4587-84AF-99A7C7C2AC52}" srcOrd="2" destOrd="0" presId="urn:microsoft.com/office/officeart/2018/2/layout/IconVerticalSolidList"/>
    <dgm:cxn modelId="{3C713F53-031B-47C9-9124-50F327555A09}" type="presParOf" srcId="{ABB8B803-D3CC-41D7-ABCF-4D7542616B60}" destId="{131B6E72-F733-41B9-BA0D-483D3E7EF63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7700B4-46E2-4D36-AE3A-BFF8722D2F3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64DD3E-FDF0-4A41-AD0A-5E9BE778C8C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Tax-advantaged savings</a:t>
          </a:r>
        </a:p>
      </dgm:t>
    </dgm:pt>
    <dgm:pt modelId="{CE842306-7988-4C09-84C6-0C2B07C79621}" type="parTrans" cxnId="{65A8F01F-327A-47BC-A373-73B622BA6154}">
      <dgm:prSet/>
      <dgm:spPr/>
      <dgm:t>
        <a:bodyPr/>
        <a:lstStyle/>
        <a:p>
          <a:endParaRPr lang="en-US"/>
        </a:p>
      </dgm:t>
    </dgm:pt>
    <dgm:pt modelId="{271CC8CF-9FDC-48B8-96E8-4A9AC8E72DB8}" type="sibTrans" cxnId="{65A8F01F-327A-47BC-A373-73B622BA6154}">
      <dgm:prSet/>
      <dgm:spPr/>
      <dgm:t>
        <a:bodyPr/>
        <a:lstStyle/>
        <a:p>
          <a:endParaRPr lang="en-US"/>
        </a:p>
      </dgm:t>
    </dgm:pt>
    <dgm:pt modelId="{EABA86DE-99AA-4985-A9A7-E22E544A8A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• $100,000 SSI cap</a:t>
          </a:r>
        </a:p>
        <a:p>
          <a:pPr>
            <a:lnSpc>
              <a:spcPct val="100000"/>
            </a:lnSpc>
          </a:pPr>
          <a:r>
            <a:rPr lang="en-US" dirty="0"/>
            <a:t>• $570,000 Medicaid cap</a:t>
          </a:r>
        </a:p>
      </dgm:t>
    </dgm:pt>
    <dgm:pt modelId="{751AAC5D-CB37-4E16-9802-A37A6FA8A5AD}" type="parTrans" cxnId="{23D07164-F76D-42D8-97A7-B22E3407C5F4}">
      <dgm:prSet/>
      <dgm:spPr/>
      <dgm:t>
        <a:bodyPr/>
        <a:lstStyle/>
        <a:p>
          <a:endParaRPr lang="en-US"/>
        </a:p>
      </dgm:t>
    </dgm:pt>
    <dgm:pt modelId="{07163105-5939-4979-8FC9-F36CE4BBCFBB}" type="sibTrans" cxnId="{23D07164-F76D-42D8-97A7-B22E3407C5F4}">
      <dgm:prSet/>
      <dgm:spPr/>
      <dgm:t>
        <a:bodyPr/>
        <a:lstStyle/>
        <a:p>
          <a:endParaRPr lang="en-US"/>
        </a:p>
      </dgm:t>
    </dgm:pt>
    <dgm:pt modelId="{0CEBEB3D-5922-4C94-BB85-DBCAFDD8006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• Qualified expenses only</a:t>
          </a:r>
        </a:p>
        <a:p>
          <a:pPr>
            <a:lnSpc>
              <a:spcPct val="100000"/>
            </a:lnSpc>
          </a:pPr>
          <a:endParaRPr lang="en-US" dirty="0"/>
        </a:p>
      </dgm:t>
    </dgm:pt>
    <dgm:pt modelId="{40CA708A-8EE5-4C9A-8D44-C257C71D4103}" type="parTrans" cxnId="{992B3F60-08DB-4513-AC63-B69E462470F1}">
      <dgm:prSet/>
      <dgm:spPr/>
      <dgm:t>
        <a:bodyPr/>
        <a:lstStyle/>
        <a:p>
          <a:endParaRPr lang="en-US"/>
        </a:p>
      </dgm:t>
    </dgm:pt>
    <dgm:pt modelId="{E754ABBA-995C-4A0B-8BEF-AD1ED64043A8}" type="sibTrans" cxnId="{992B3F60-08DB-4513-AC63-B69E462470F1}">
      <dgm:prSet/>
      <dgm:spPr/>
      <dgm:t>
        <a:bodyPr/>
        <a:lstStyle/>
        <a:p>
          <a:endParaRPr lang="en-US"/>
        </a:p>
      </dgm:t>
    </dgm:pt>
    <dgm:pt modelId="{665B3006-34C7-4CCB-A050-1DC501B2DB84}" type="pres">
      <dgm:prSet presAssocID="{327700B4-46E2-4D36-AE3A-BFF8722D2F3F}" presName="root" presStyleCnt="0">
        <dgm:presLayoutVars>
          <dgm:dir/>
          <dgm:resizeHandles val="exact"/>
        </dgm:presLayoutVars>
      </dgm:prSet>
      <dgm:spPr/>
    </dgm:pt>
    <dgm:pt modelId="{2156AB3D-7BAA-428D-AE1C-C86519DB092B}" type="pres">
      <dgm:prSet presAssocID="{AF64DD3E-FDF0-4A41-AD0A-5E9BE778C8C5}" presName="compNode" presStyleCnt="0"/>
      <dgm:spPr/>
    </dgm:pt>
    <dgm:pt modelId="{90DF4948-7FC3-415B-9042-27948BFFA3A8}" type="pres">
      <dgm:prSet presAssocID="{AF64DD3E-FDF0-4A41-AD0A-5E9BE778C8C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39E4AFCD-B421-4525-A573-48ACEEBCC899}" type="pres">
      <dgm:prSet presAssocID="{AF64DD3E-FDF0-4A41-AD0A-5E9BE778C8C5}" presName="spaceRect" presStyleCnt="0"/>
      <dgm:spPr/>
    </dgm:pt>
    <dgm:pt modelId="{8ECD49D8-EA80-41CC-8FE2-7B8E557F1DED}" type="pres">
      <dgm:prSet presAssocID="{AF64DD3E-FDF0-4A41-AD0A-5E9BE778C8C5}" presName="textRect" presStyleLbl="revTx" presStyleIdx="0" presStyleCnt="3">
        <dgm:presLayoutVars>
          <dgm:chMax val="1"/>
          <dgm:chPref val="1"/>
        </dgm:presLayoutVars>
      </dgm:prSet>
      <dgm:spPr/>
    </dgm:pt>
    <dgm:pt modelId="{ADC9F66D-C1C2-404F-A0BB-098D9A72E9F8}" type="pres">
      <dgm:prSet presAssocID="{271CC8CF-9FDC-48B8-96E8-4A9AC8E72DB8}" presName="sibTrans" presStyleCnt="0"/>
      <dgm:spPr/>
    </dgm:pt>
    <dgm:pt modelId="{0901CA93-69B9-46CA-96F5-132FF1BB69CA}" type="pres">
      <dgm:prSet presAssocID="{EABA86DE-99AA-4985-A9A7-E22E544A8AC1}" presName="compNode" presStyleCnt="0"/>
      <dgm:spPr/>
    </dgm:pt>
    <dgm:pt modelId="{60A6A8B6-7DAD-44F8-A75C-04AFC6ADAF31}" type="pres">
      <dgm:prSet presAssocID="{EABA86DE-99AA-4985-A9A7-E22E544A8AC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2E1A5B1A-F9C2-4FC3-AC08-465C6BC26943}" type="pres">
      <dgm:prSet presAssocID="{EABA86DE-99AA-4985-A9A7-E22E544A8AC1}" presName="spaceRect" presStyleCnt="0"/>
      <dgm:spPr/>
    </dgm:pt>
    <dgm:pt modelId="{6511FF57-786B-49C3-811C-F0C555E2D9CA}" type="pres">
      <dgm:prSet presAssocID="{EABA86DE-99AA-4985-A9A7-E22E544A8AC1}" presName="textRect" presStyleLbl="revTx" presStyleIdx="1" presStyleCnt="3">
        <dgm:presLayoutVars>
          <dgm:chMax val="1"/>
          <dgm:chPref val="1"/>
        </dgm:presLayoutVars>
      </dgm:prSet>
      <dgm:spPr/>
    </dgm:pt>
    <dgm:pt modelId="{B18954E0-CFA5-48FC-B291-85388187A3E6}" type="pres">
      <dgm:prSet presAssocID="{07163105-5939-4979-8FC9-F36CE4BBCFBB}" presName="sibTrans" presStyleCnt="0"/>
      <dgm:spPr/>
    </dgm:pt>
    <dgm:pt modelId="{A49DA744-6917-4F22-8FF3-19EC240BF37C}" type="pres">
      <dgm:prSet presAssocID="{0CEBEB3D-5922-4C94-BB85-DBCAFDD80069}" presName="compNode" presStyleCnt="0"/>
      <dgm:spPr/>
    </dgm:pt>
    <dgm:pt modelId="{F5980DCD-02AE-4BB3-BB2C-72FF67052507}" type="pres">
      <dgm:prSet presAssocID="{0CEBEB3D-5922-4C94-BB85-DBCAFDD8006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EFE3485-A84D-4648-8AA7-4E00C21E23B1}" type="pres">
      <dgm:prSet presAssocID="{0CEBEB3D-5922-4C94-BB85-DBCAFDD80069}" presName="spaceRect" presStyleCnt="0"/>
      <dgm:spPr/>
    </dgm:pt>
    <dgm:pt modelId="{616C98C2-304F-4D10-868F-D86D8FAA56F2}" type="pres">
      <dgm:prSet presAssocID="{0CEBEB3D-5922-4C94-BB85-DBCAFDD8006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5A8F01F-327A-47BC-A373-73B622BA6154}" srcId="{327700B4-46E2-4D36-AE3A-BFF8722D2F3F}" destId="{AF64DD3E-FDF0-4A41-AD0A-5E9BE778C8C5}" srcOrd="0" destOrd="0" parTransId="{CE842306-7988-4C09-84C6-0C2B07C79621}" sibTransId="{271CC8CF-9FDC-48B8-96E8-4A9AC8E72DB8}"/>
    <dgm:cxn modelId="{992B3F60-08DB-4513-AC63-B69E462470F1}" srcId="{327700B4-46E2-4D36-AE3A-BFF8722D2F3F}" destId="{0CEBEB3D-5922-4C94-BB85-DBCAFDD80069}" srcOrd="2" destOrd="0" parTransId="{40CA708A-8EE5-4C9A-8D44-C257C71D4103}" sibTransId="{E754ABBA-995C-4A0B-8BEF-AD1ED64043A8}"/>
    <dgm:cxn modelId="{23D07164-F76D-42D8-97A7-B22E3407C5F4}" srcId="{327700B4-46E2-4D36-AE3A-BFF8722D2F3F}" destId="{EABA86DE-99AA-4985-A9A7-E22E544A8AC1}" srcOrd="1" destOrd="0" parTransId="{751AAC5D-CB37-4E16-9802-A37A6FA8A5AD}" sibTransId="{07163105-5939-4979-8FC9-F36CE4BBCFBB}"/>
    <dgm:cxn modelId="{DF911D8F-57C7-43A4-8AE1-A03167F91FD5}" type="presOf" srcId="{327700B4-46E2-4D36-AE3A-BFF8722D2F3F}" destId="{665B3006-34C7-4CCB-A050-1DC501B2DB84}" srcOrd="0" destOrd="0" presId="urn:microsoft.com/office/officeart/2018/2/layout/IconLabelList"/>
    <dgm:cxn modelId="{3DEF5AA8-A3E3-43F6-8489-3ABEFB327A82}" type="presOf" srcId="{0CEBEB3D-5922-4C94-BB85-DBCAFDD80069}" destId="{616C98C2-304F-4D10-868F-D86D8FAA56F2}" srcOrd="0" destOrd="0" presId="urn:microsoft.com/office/officeart/2018/2/layout/IconLabelList"/>
    <dgm:cxn modelId="{902841F4-1544-4336-980E-0668D52B4F37}" type="presOf" srcId="{AF64DD3E-FDF0-4A41-AD0A-5E9BE778C8C5}" destId="{8ECD49D8-EA80-41CC-8FE2-7B8E557F1DED}" srcOrd="0" destOrd="0" presId="urn:microsoft.com/office/officeart/2018/2/layout/IconLabelList"/>
    <dgm:cxn modelId="{C8D6CBFA-49D3-49A3-AAA0-B3D6B6F248E0}" type="presOf" srcId="{EABA86DE-99AA-4985-A9A7-E22E544A8AC1}" destId="{6511FF57-786B-49C3-811C-F0C555E2D9CA}" srcOrd="0" destOrd="0" presId="urn:microsoft.com/office/officeart/2018/2/layout/IconLabelList"/>
    <dgm:cxn modelId="{18A1266E-566E-428B-BFE0-87556281D15A}" type="presParOf" srcId="{665B3006-34C7-4CCB-A050-1DC501B2DB84}" destId="{2156AB3D-7BAA-428D-AE1C-C86519DB092B}" srcOrd="0" destOrd="0" presId="urn:microsoft.com/office/officeart/2018/2/layout/IconLabelList"/>
    <dgm:cxn modelId="{046B9C1C-1AA9-4356-A92E-85127ACC76EB}" type="presParOf" srcId="{2156AB3D-7BAA-428D-AE1C-C86519DB092B}" destId="{90DF4948-7FC3-415B-9042-27948BFFA3A8}" srcOrd="0" destOrd="0" presId="urn:microsoft.com/office/officeart/2018/2/layout/IconLabelList"/>
    <dgm:cxn modelId="{1E9E1DCA-21E9-46BE-8756-774E475B2AA7}" type="presParOf" srcId="{2156AB3D-7BAA-428D-AE1C-C86519DB092B}" destId="{39E4AFCD-B421-4525-A573-48ACEEBCC899}" srcOrd="1" destOrd="0" presId="urn:microsoft.com/office/officeart/2018/2/layout/IconLabelList"/>
    <dgm:cxn modelId="{C83A5108-C45B-40DC-817C-ADBD0BC0DD15}" type="presParOf" srcId="{2156AB3D-7BAA-428D-AE1C-C86519DB092B}" destId="{8ECD49D8-EA80-41CC-8FE2-7B8E557F1DED}" srcOrd="2" destOrd="0" presId="urn:microsoft.com/office/officeart/2018/2/layout/IconLabelList"/>
    <dgm:cxn modelId="{45E04D7F-94AF-4AD1-8563-EAC5E3E00420}" type="presParOf" srcId="{665B3006-34C7-4CCB-A050-1DC501B2DB84}" destId="{ADC9F66D-C1C2-404F-A0BB-098D9A72E9F8}" srcOrd="1" destOrd="0" presId="urn:microsoft.com/office/officeart/2018/2/layout/IconLabelList"/>
    <dgm:cxn modelId="{F30E15D7-B5E8-4396-9A6A-1191A80AC7E6}" type="presParOf" srcId="{665B3006-34C7-4CCB-A050-1DC501B2DB84}" destId="{0901CA93-69B9-46CA-96F5-132FF1BB69CA}" srcOrd="2" destOrd="0" presId="urn:microsoft.com/office/officeart/2018/2/layout/IconLabelList"/>
    <dgm:cxn modelId="{81EB143B-5D63-4BE3-8764-F720C8EFC1B5}" type="presParOf" srcId="{0901CA93-69B9-46CA-96F5-132FF1BB69CA}" destId="{60A6A8B6-7DAD-44F8-A75C-04AFC6ADAF31}" srcOrd="0" destOrd="0" presId="urn:microsoft.com/office/officeart/2018/2/layout/IconLabelList"/>
    <dgm:cxn modelId="{A7971EDA-054A-4D99-9E58-F35908332802}" type="presParOf" srcId="{0901CA93-69B9-46CA-96F5-132FF1BB69CA}" destId="{2E1A5B1A-F9C2-4FC3-AC08-465C6BC26943}" srcOrd="1" destOrd="0" presId="urn:microsoft.com/office/officeart/2018/2/layout/IconLabelList"/>
    <dgm:cxn modelId="{77E2566D-051C-457C-8005-7A031C9E2C7C}" type="presParOf" srcId="{0901CA93-69B9-46CA-96F5-132FF1BB69CA}" destId="{6511FF57-786B-49C3-811C-F0C555E2D9CA}" srcOrd="2" destOrd="0" presId="urn:microsoft.com/office/officeart/2018/2/layout/IconLabelList"/>
    <dgm:cxn modelId="{079427CF-D986-4361-AB65-F4F35E5C59BF}" type="presParOf" srcId="{665B3006-34C7-4CCB-A050-1DC501B2DB84}" destId="{B18954E0-CFA5-48FC-B291-85388187A3E6}" srcOrd="3" destOrd="0" presId="urn:microsoft.com/office/officeart/2018/2/layout/IconLabelList"/>
    <dgm:cxn modelId="{2FF2A06C-34B3-42BE-B2D9-49EF6500DBAF}" type="presParOf" srcId="{665B3006-34C7-4CCB-A050-1DC501B2DB84}" destId="{A49DA744-6917-4F22-8FF3-19EC240BF37C}" srcOrd="4" destOrd="0" presId="urn:microsoft.com/office/officeart/2018/2/layout/IconLabelList"/>
    <dgm:cxn modelId="{EA50297D-DFCE-46D2-984A-DF91A5311480}" type="presParOf" srcId="{A49DA744-6917-4F22-8FF3-19EC240BF37C}" destId="{F5980DCD-02AE-4BB3-BB2C-72FF67052507}" srcOrd="0" destOrd="0" presId="urn:microsoft.com/office/officeart/2018/2/layout/IconLabelList"/>
    <dgm:cxn modelId="{E7F2D679-C2F7-4230-AC21-AC634861CBEF}" type="presParOf" srcId="{A49DA744-6917-4F22-8FF3-19EC240BF37C}" destId="{6EFE3485-A84D-4648-8AA7-4E00C21E23B1}" srcOrd="1" destOrd="0" presId="urn:microsoft.com/office/officeart/2018/2/layout/IconLabelList"/>
    <dgm:cxn modelId="{04ACCB3F-0A7B-4DFC-8E07-D39B45FC7B69}" type="presParOf" srcId="{A49DA744-6917-4F22-8FF3-19EC240BF37C}" destId="{616C98C2-304F-4D10-868F-D86D8FAA56F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2D0CEC-67C0-451B-843A-1A45ED0D973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AF80E5-F15E-4CC9-BE8D-E0A6D516E65A}">
      <dgm:prSet/>
      <dgm:spPr/>
      <dgm:t>
        <a:bodyPr/>
        <a:lstStyle/>
        <a:p>
          <a:r>
            <a:rPr lang="en-US"/>
            <a:t>• Full vs. Limited guardianship</a:t>
          </a:r>
        </a:p>
      </dgm:t>
    </dgm:pt>
    <dgm:pt modelId="{E170E16C-D165-4BEC-B47E-1EE26DA8BEC4}" type="parTrans" cxnId="{215ABD83-330D-4FE5-A918-2D24A6667813}">
      <dgm:prSet/>
      <dgm:spPr/>
      <dgm:t>
        <a:bodyPr/>
        <a:lstStyle/>
        <a:p>
          <a:endParaRPr lang="en-US"/>
        </a:p>
      </dgm:t>
    </dgm:pt>
    <dgm:pt modelId="{7435DCA7-DD93-461A-8EC0-667BE508A7D1}" type="sibTrans" cxnId="{215ABD83-330D-4FE5-A918-2D24A6667813}">
      <dgm:prSet/>
      <dgm:spPr/>
      <dgm:t>
        <a:bodyPr/>
        <a:lstStyle/>
        <a:p>
          <a:endParaRPr lang="en-US"/>
        </a:p>
      </dgm:t>
    </dgm:pt>
    <dgm:pt modelId="{582BDA96-399A-4313-AD5B-C98187193862}">
      <dgm:prSet/>
      <dgm:spPr/>
      <dgm:t>
        <a:bodyPr/>
        <a:lstStyle/>
        <a:p>
          <a:r>
            <a:rPr lang="en-US"/>
            <a:t>• Probate Court oversight</a:t>
          </a:r>
        </a:p>
      </dgm:t>
    </dgm:pt>
    <dgm:pt modelId="{606F3B66-8904-4C1A-B6D6-A0030E13392B}" type="parTrans" cxnId="{886844B4-7A41-40F7-A16F-0F5523B1C947}">
      <dgm:prSet/>
      <dgm:spPr/>
      <dgm:t>
        <a:bodyPr/>
        <a:lstStyle/>
        <a:p>
          <a:endParaRPr lang="en-US"/>
        </a:p>
      </dgm:t>
    </dgm:pt>
    <dgm:pt modelId="{7A9E2168-05FA-4EAC-9ACB-32C226EACB56}" type="sibTrans" cxnId="{886844B4-7A41-40F7-A16F-0F5523B1C947}">
      <dgm:prSet/>
      <dgm:spPr/>
      <dgm:t>
        <a:bodyPr/>
        <a:lstStyle/>
        <a:p>
          <a:endParaRPr lang="en-US"/>
        </a:p>
      </dgm:t>
    </dgm:pt>
    <dgm:pt modelId="{6D73A43E-578D-43D6-A96A-D616321D952A}">
      <dgm:prSet/>
      <dgm:spPr/>
      <dgm:t>
        <a:bodyPr/>
        <a:lstStyle/>
        <a:p>
          <a:r>
            <a:rPr lang="en-US"/>
            <a:t>• Annual reporting</a:t>
          </a:r>
        </a:p>
      </dgm:t>
    </dgm:pt>
    <dgm:pt modelId="{AA213AF9-06A9-4BE9-95AC-3DCB4F4B08DC}" type="parTrans" cxnId="{3CF6C901-BACC-4EF6-A4E6-0DA9A1FEFE91}">
      <dgm:prSet/>
      <dgm:spPr/>
      <dgm:t>
        <a:bodyPr/>
        <a:lstStyle/>
        <a:p>
          <a:endParaRPr lang="en-US"/>
        </a:p>
      </dgm:t>
    </dgm:pt>
    <dgm:pt modelId="{BC01FBDD-AB00-42C4-B0D5-42AD1CC84998}" type="sibTrans" cxnId="{3CF6C901-BACC-4EF6-A4E6-0DA9A1FEFE91}">
      <dgm:prSet/>
      <dgm:spPr/>
      <dgm:t>
        <a:bodyPr/>
        <a:lstStyle/>
        <a:p>
          <a:endParaRPr lang="en-US"/>
        </a:p>
      </dgm:t>
    </dgm:pt>
    <dgm:pt modelId="{9574F91D-9F11-4BF5-952B-0481F13E8EBF}" type="pres">
      <dgm:prSet presAssocID="{962D0CEC-67C0-451B-843A-1A45ED0D973D}" presName="diagram" presStyleCnt="0">
        <dgm:presLayoutVars>
          <dgm:dir/>
          <dgm:resizeHandles val="exact"/>
        </dgm:presLayoutVars>
      </dgm:prSet>
      <dgm:spPr/>
    </dgm:pt>
    <dgm:pt modelId="{68A9054A-B29E-4930-BD65-9B6C0512839C}" type="pres">
      <dgm:prSet presAssocID="{F1AF80E5-F15E-4CC9-BE8D-E0A6D516E65A}" presName="arrow" presStyleLbl="node1" presStyleIdx="0" presStyleCnt="3">
        <dgm:presLayoutVars>
          <dgm:bulletEnabled val="1"/>
        </dgm:presLayoutVars>
      </dgm:prSet>
      <dgm:spPr/>
    </dgm:pt>
    <dgm:pt modelId="{A7D31F0C-1F40-4728-9138-76A1055638C5}" type="pres">
      <dgm:prSet presAssocID="{582BDA96-399A-4313-AD5B-C98187193862}" presName="arrow" presStyleLbl="node1" presStyleIdx="1" presStyleCnt="3">
        <dgm:presLayoutVars>
          <dgm:bulletEnabled val="1"/>
        </dgm:presLayoutVars>
      </dgm:prSet>
      <dgm:spPr/>
    </dgm:pt>
    <dgm:pt modelId="{9876D739-EC40-4001-B6A5-4FE2FFD3AF1D}" type="pres">
      <dgm:prSet presAssocID="{6D73A43E-578D-43D6-A96A-D616321D952A}" presName="arrow" presStyleLbl="node1" presStyleIdx="2" presStyleCnt="3">
        <dgm:presLayoutVars>
          <dgm:bulletEnabled val="1"/>
        </dgm:presLayoutVars>
      </dgm:prSet>
      <dgm:spPr/>
    </dgm:pt>
  </dgm:ptLst>
  <dgm:cxnLst>
    <dgm:cxn modelId="{3CF6C901-BACC-4EF6-A4E6-0DA9A1FEFE91}" srcId="{962D0CEC-67C0-451B-843A-1A45ED0D973D}" destId="{6D73A43E-578D-43D6-A96A-D616321D952A}" srcOrd="2" destOrd="0" parTransId="{AA213AF9-06A9-4BE9-95AC-3DCB4F4B08DC}" sibTransId="{BC01FBDD-AB00-42C4-B0D5-42AD1CC84998}"/>
    <dgm:cxn modelId="{E2956420-28ED-436E-BFC0-472DC494D748}" type="presOf" srcId="{F1AF80E5-F15E-4CC9-BE8D-E0A6D516E65A}" destId="{68A9054A-B29E-4930-BD65-9B6C0512839C}" srcOrd="0" destOrd="0" presId="urn:microsoft.com/office/officeart/2005/8/layout/arrow5"/>
    <dgm:cxn modelId="{74D0E35E-F2EE-4C38-965B-52E49AAC3F34}" type="presOf" srcId="{962D0CEC-67C0-451B-843A-1A45ED0D973D}" destId="{9574F91D-9F11-4BF5-952B-0481F13E8EBF}" srcOrd="0" destOrd="0" presId="urn:microsoft.com/office/officeart/2005/8/layout/arrow5"/>
    <dgm:cxn modelId="{C1A7F850-4FCC-4335-B224-A7601299BF73}" type="presOf" srcId="{582BDA96-399A-4313-AD5B-C98187193862}" destId="{A7D31F0C-1F40-4728-9138-76A1055638C5}" srcOrd="0" destOrd="0" presId="urn:microsoft.com/office/officeart/2005/8/layout/arrow5"/>
    <dgm:cxn modelId="{215ABD83-330D-4FE5-A918-2D24A6667813}" srcId="{962D0CEC-67C0-451B-843A-1A45ED0D973D}" destId="{F1AF80E5-F15E-4CC9-BE8D-E0A6D516E65A}" srcOrd="0" destOrd="0" parTransId="{E170E16C-D165-4BEC-B47E-1EE26DA8BEC4}" sibTransId="{7435DCA7-DD93-461A-8EC0-667BE508A7D1}"/>
    <dgm:cxn modelId="{C8D73DA5-A06C-4575-897B-6A428D0A7756}" type="presOf" srcId="{6D73A43E-578D-43D6-A96A-D616321D952A}" destId="{9876D739-EC40-4001-B6A5-4FE2FFD3AF1D}" srcOrd="0" destOrd="0" presId="urn:microsoft.com/office/officeart/2005/8/layout/arrow5"/>
    <dgm:cxn modelId="{886844B4-7A41-40F7-A16F-0F5523B1C947}" srcId="{962D0CEC-67C0-451B-843A-1A45ED0D973D}" destId="{582BDA96-399A-4313-AD5B-C98187193862}" srcOrd="1" destOrd="0" parTransId="{606F3B66-8904-4C1A-B6D6-A0030E13392B}" sibTransId="{7A9E2168-05FA-4EAC-9ACB-32C226EACB56}"/>
    <dgm:cxn modelId="{B79411A1-7761-4668-809C-9E70B8A93AB6}" type="presParOf" srcId="{9574F91D-9F11-4BF5-952B-0481F13E8EBF}" destId="{68A9054A-B29E-4930-BD65-9B6C0512839C}" srcOrd="0" destOrd="0" presId="urn:microsoft.com/office/officeart/2005/8/layout/arrow5"/>
    <dgm:cxn modelId="{A66FE726-7531-40B1-8C60-6C3C2BAD44EE}" type="presParOf" srcId="{9574F91D-9F11-4BF5-952B-0481F13E8EBF}" destId="{A7D31F0C-1F40-4728-9138-76A1055638C5}" srcOrd="1" destOrd="0" presId="urn:microsoft.com/office/officeart/2005/8/layout/arrow5"/>
    <dgm:cxn modelId="{46DAFE0B-C9EF-4E73-B6A7-06685C2A5C72}" type="presParOf" srcId="{9574F91D-9F11-4BF5-952B-0481F13E8EBF}" destId="{9876D739-EC40-4001-B6A5-4FE2FFD3AF1D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13F1CE-B841-4CCB-9283-70BD779183D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3BE875-A21A-4F5E-9F80-3FDFF16C74B1}">
      <dgm:prSet custT="1"/>
      <dgm:spPr/>
      <dgm:t>
        <a:bodyPr/>
        <a:lstStyle/>
        <a:p>
          <a:r>
            <a:rPr lang="en-US" sz="2400" dirty="0"/>
            <a:t>Myth: You cannot save money if you receive benefits</a:t>
          </a:r>
        </a:p>
      </dgm:t>
    </dgm:pt>
    <dgm:pt modelId="{2B922473-AEEA-44CC-B581-AFF156DFBB73}" type="parTrans" cxnId="{C5A09BD1-328F-4270-8B33-7BFD1B7208DB}">
      <dgm:prSet/>
      <dgm:spPr/>
      <dgm:t>
        <a:bodyPr/>
        <a:lstStyle/>
        <a:p>
          <a:endParaRPr lang="en-US"/>
        </a:p>
      </dgm:t>
    </dgm:pt>
    <dgm:pt modelId="{0B5F2EEF-8393-417B-A009-C36B4B6EA593}" type="sibTrans" cxnId="{C5A09BD1-328F-4270-8B33-7BFD1B7208DB}">
      <dgm:prSet/>
      <dgm:spPr/>
      <dgm:t>
        <a:bodyPr/>
        <a:lstStyle/>
        <a:p>
          <a:endParaRPr lang="en-US"/>
        </a:p>
      </dgm:t>
    </dgm:pt>
    <dgm:pt modelId="{43F05654-D804-4260-85AC-699D06C27C3B}">
      <dgm:prSet custT="1"/>
      <dgm:spPr/>
      <dgm:t>
        <a:bodyPr/>
        <a:lstStyle/>
        <a:p>
          <a:pPr>
            <a:buFontTx/>
            <a:buNone/>
          </a:pPr>
          <a:r>
            <a:rPr lang="en-US" sz="2400" dirty="0"/>
            <a:t>Reality: ABLE/STABLE accounts allow limited savings</a:t>
          </a:r>
        </a:p>
      </dgm:t>
    </dgm:pt>
    <dgm:pt modelId="{A1603572-758B-4336-B3E4-0C4EF2232123}" type="parTrans" cxnId="{4D968233-4988-4F31-9B4A-54AD9346B619}">
      <dgm:prSet/>
      <dgm:spPr/>
      <dgm:t>
        <a:bodyPr/>
        <a:lstStyle/>
        <a:p>
          <a:endParaRPr lang="en-US"/>
        </a:p>
      </dgm:t>
    </dgm:pt>
    <dgm:pt modelId="{6FBF5CB0-D789-4F10-872D-5F4E4C7B79F8}" type="sibTrans" cxnId="{4D968233-4988-4F31-9B4A-54AD9346B619}">
      <dgm:prSet/>
      <dgm:spPr/>
      <dgm:t>
        <a:bodyPr/>
        <a:lstStyle/>
        <a:p>
          <a:endParaRPr lang="en-US"/>
        </a:p>
      </dgm:t>
    </dgm:pt>
    <dgm:pt modelId="{57B1FFD4-322E-4623-B30A-1875AF9A66E7}">
      <dgm:prSet custT="1"/>
      <dgm:spPr/>
      <dgm:t>
        <a:bodyPr/>
        <a:lstStyle/>
        <a:p>
          <a:r>
            <a:rPr lang="en-US" sz="2400" dirty="0"/>
            <a:t>Myth: Families cannot help financially</a:t>
          </a:r>
        </a:p>
      </dgm:t>
    </dgm:pt>
    <dgm:pt modelId="{D0B18F7C-ADA7-41D5-A831-A6F59CE44B5C}" type="parTrans" cxnId="{7CBDFCB2-64B1-4F2F-BD17-5CE16739A4E7}">
      <dgm:prSet/>
      <dgm:spPr/>
      <dgm:t>
        <a:bodyPr/>
        <a:lstStyle/>
        <a:p>
          <a:endParaRPr lang="en-US"/>
        </a:p>
      </dgm:t>
    </dgm:pt>
    <dgm:pt modelId="{AE56A75F-BCF7-48D2-B5C1-176F67A8B536}" type="sibTrans" cxnId="{7CBDFCB2-64B1-4F2F-BD17-5CE16739A4E7}">
      <dgm:prSet/>
      <dgm:spPr/>
      <dgm:t>
        <a:bodyPr/>
        <a:lstStyle/>
        <a:p>
          <a:endParaRPr lang="en-US"/>
        </a:p>
      </dgm:t>
    </dgm:pt>
    <dgm:pt modelId="{3B6B079F-CA3E-4ACD-BEE3-E89B7160E95C}">
      <dgm:prSet custT="1"/>
      <dgm:spPr/>
      <dgm:t>
        <a:bodyPr/>
        <a:lstStyle/>
        <a:p>
          <a:pPr>
            <a:buFontTx/>
            <a:buNone/>
          </a:pPr>
          <a:r>
            <a:rPr lang="en-US" sz="2400" dirty="0"/>
            <a:t>Reality: Special Needs Trusts allow family support</a:t>
          </a:r>
        </a:p>
      </dgm:t>
    </dgm:pt>
    <dgm:pt modelId="{2BA46C5E-2316-4D1D-B56E-54668CB4ECCA}" type="parTrans" cxnId="{199AC6D8-B82F-4936-805A-A2CD8FECC9F7}">
      <dgm:prSet/>
      <dgm:spPr/>
      <dgm:t>
        <a:bodyPr/>
        <a:lstStyle/>
        <a:p>
          <a:endParaRPr lang="en-US"/>
        </a:p>
      </dgm:t>
    </dgm:pt>
    <dgm:pt modelId="{6D38594F-67C9-4110-A6BD-1D2CD641D1F7}" type="sibTrans" cxnId="{199AC6D8-B82F-4936-805A-A2CD8FECC9F7}">
      <dgm:prSet/>
      <dgm:spPr/>
      <dgm:t>
        <a:bodyPr/>
        <a:lstStyle/>
        <a:p>
          <a:endParaRPr lang="en-US"/>
        </a:p>
      </dgm:t>
    </dgm:pt>
    <dgm:pt modelId="{493D7316-FBFF-4FD1-AF99-88D8CCD05915}">
      <dgm:prSet custT="1"/>
      <dgm:spPr/>
      <dgm:t>
        <a:bodyPr/>
        <a:lstStyle/>
        <a:p>
          <a:r>
            <a:rPr lang="en-US" sz="2400" dirty="0"/>
            <a:t>Myth: Planning is only for wealthy families</a:t>
          </a:r>
        </a:p>
      </dgm:t>
    </dgm:pt>
    <dgm:pt modelId="{851985BB-7A50-4F52-9BD4-37A7793AD337}" type="parTrans" cxnId="{8381DF54-734F-4DC8-AF22-4695855B110A}">
      <dgm:prSet/>
      <dgm:spPr/>
      <dgm:t>
        <a:bodyPr/>
        <a:lstStyle/>
        <a:p>
          <a:endParaRPr lang="en-US"/>
        </a:p>
      </dgm:t>
    </dgm:pt>
    <dgm:pt modelId="{EF37C30A-49EA-4371-A3DF-B3AA6B80AC61}" type="sibTrans" cxnId="{8381DF54-734F-4DC8-AF22-4695855B110A}">
      <dgm:prSet/>
      <dgm:spPr/>
      <dgm:t>
        <a:bodyPr/>
        <a:lstStyle/>
        <a:p>
          <a:endParaRPr lang="en-US"/>
        </a:p>
      </dgm:t>
    </dgm:pt>
    <dgm:pt modelId="{19F74D7E-9782-410E-B0A6-A64919DA043F}">
      <dgm:prSet custT="1"/>
      <dgm:spPr/>
      <dgm:t>
        <a:bodyPr/>
        <a:lstStyle/>
        <a:p>
          <a:pPr>
            <a:buFontTx/>
            <a:buNone/>
          </a:pPr>
          <a:r>
            <a:rPr lang="en-US" sz="2400" dirty="0"/>
            <a:t>Reality: Planning protects essential benefits</a:t>
          </a:r>
        </a:p>
      </dgm:t>
    </dgm:pt>
    <dgm:pt modelId="{F7E126C0-2DB2-4C61-AAC2-39F86F538BC2}" type="parTrans" cxnId="{3AA5342B-267D-4C41-99DB-4C8593915D91}">
      <dgm:prSet/>
      <dgm:spPr/>
      <dgm:t>
        <a:bodyPr/>
        <a:lstStyle/>
        <a:p>
          <a:endParaRPr lang="en-US"/>
        </a:p>
      </dgm:t>
    </dgm:pt>
    <dgm:pt modelId="{3A75E534-1637-418B-AC93-A5621AF02BDA}" type="sibTrans" cxnId="{3AA5342B-267D-4C41-99DB-4C8593915D91}">
      <dgm:prSet/>
      <dgm:spPr/>
      <dgm:t>
        <a:bodyPr/>
        <a:lstStyle/>
        <a:p>
          <a:endParaRPr lang="en-US"/>
        </a:p>
      </dgm:t>
    </dgm:pt>
    <dgm:pt modelId="{E352803B-18E6-4781-AB45-DA2AB91E72BD}" type="pres">
      <dgm:prSet presAssocID="{5413F1CE-B841-4CCB-9283-70BD779183DF}" presName="Name0" presStyleCnt="0">
        <dgm:presLayoutVars>
          <dgm:dir/>
          <dgm:animLvl val="lvl"/>
          <dgm:resizeHandles val="exact"/>
        </dgm:presLayoutVars>
      </dgm:prSet>
      <dgm:spPr/>
    </dgm:pt>
    <dgm:pt modelId="{3728B124-7D56-4E63-9837-0357E73BBA89}" type="pres">
      <dgm:prSet presAssocID="{533BE875-A21A-4F5E-9F80-3FDFF16C74B1}" presName="linNode" presStyleCnt="0"/>
      <dgm:spPr/>
    </dgm:pt>
    <dgm:pt modelId="{BCFE715E-55F1-4307-944E-B1488EAE46A0}" type="pres">
      <dgm:prSet presAssocID="{533BE875-A21A-4F5E-9F80-3FDFF16C74B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4D0AADB-840C-45D8-B30F-797157E61A06}" type="pres">
      <dgm:prSet presAssocID="{533BE875-A21A-4F5E-9F80-3FDFF16C74B1}" presName="descendantText" presStyleLbl="alignAccFollowNode1" presStyleIdx="0" presStyleCnt="3">
        <dgm:presLayoutVars>
          <dgm:bulletEnabled val="1"/>
        </dgm:presLayoutVars>
      </dgm:prSet>
      <dgm:spPr/>
    </dgm:pt>
    <dgm:pt modelId="{754489DE-D1E5-4B77-90EC-92FA3EF082A7}" type="pres">
      <dgm:prSet presAssocID="{0B5F2EEF-8393-417B-A009-C36B4B6EA593}" presName="sp" presStyleCnt="0"/>
      <dgm:spPr/>
    </dgm:pt>
    <dgm:pt modelId="{C681B3E6-FCD1-49B5-9CC1-BA7561FB5F52}" type="pres">
      <dgm:prSet presAssocID="{57B1FFD4-322E-4623-B30A-1875AF9A66E7}" presName="linNode" presStyleCnt="0"/>
      <dgm:spPr/>
    </dgm:pt>
    <dgm:pt modelId="{3A814A8F-50E2-441A-B1C4-51EFEA0D7326}" type="pres">
      <dgm:prSet presAssocID="{57B1FFD4-322E-4623-B30A-1875AF9A66E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19DD8E3-3EF2-4153-8DCA-580A00E59EAC}" type="pres">
      <dgm:prSet presAssocID="{57B1FFD4-322E-4623-B30A-1875AF9A66E7}" presName="descendantText" presStyleLbl="alignAccFollowNode1" presStyleIdx="1" presStyleCnt="3">
        <dgm:presLayoutVars>
          <dgm:bulletEnabled val="1"/>
        </dgm:presLayoutVars>
      </dgm:prSet>
      <dgm:spPr/>
    </dgm:pt>
    <dgm:pt modelId="{41CE061F-3B90-42AC-ACD0-06AEFABB9A77}" type="pres">
      <dgm:prSet presAssocID="{AE56A75F-BCF7-48D2-B5C1-176F67A8B536}" presName="sp" presStyleCnt="0"/>
      <dgm:spPr/>
    </dgm:pt>
    <dgm:pt modelId="{162467FE-64EC-459A-AAD7-DCB6FCB4BCCA}" type="pres">
      <dgm:prSet presAssocID="{493D7316-FBFF-4FD1-AF99-88D8CCD05915}" presName="linNode" presStyleCnt="0"/>
      <dgm:spPr/>
    </dgm:pt>
    <dgm:pt modelId="{E5A5CBA2-5D7B-41EA-B4B4-58A3361C1C9A}" type="pres">
      <dgm:prSet presAssocID="{493D7316-FBFF-4FD1-AF99-88D8CCD0591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3533C4F-0E0E-4058-BA19-28676394FCC3}" type="pres">
      <dgm:prSet presAssocID="{493D7316-FBFF-4FD1-AF99-88D8CCD0591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1872507-DF09-4290-9B96-5C52BE59F75B}" type="presOf" srcId="{3B6B079F-CA3E-4ACD-BEE3-E89B7160E95C}" destId="{519DD8E3-3EF2-4153-8DCA-580A00E59EAC}" srcOrd="0" destOrd="0" presId="urn:microsoft.com/office/officeart/2005/8/layout/vList5"/>
    <dgm:cxn modelId="{1319D80E-4586-4A2A-A5A7-6D9893D56629}" type="presOf" srcId="{533BE875-A21A-4F5E-9F80-3FDFF16C74B1}" destId="{BCFE715E-55F1-4307-944E-B1488EAE46A0}" srcOrd="0" destOrd="0" presId="urn:microsoft.com/office/officeart/2005/8/layout/vList5"/>
    <dgm:cxn modelId="{3AA5342B-267D-4C41-99DB-4C8593915D91}" srcId="{493D7316-FBFF-4FD1-AF99-88D8CCD05915}" destId="{19F74D7E-9782-410E-B0A6-A64919DA043F}" srcOrd="0" destOrd="0" parTransId="{F7E126C0-2DB2-4C61-AAC2-39F86F538BC2}" sibTransId="{3A75E534-1637-418B-AC93-A5621AF02BDA}"/>
    <dgm:cxn modelId="{4D968233-4988-4F31-9B4A-54AD9346B619}" srcId="{533BE875-A21A-4F5E-9F80-3FDFF16C74B1}" destId="{43F05654-D804-4260-85AC-699D06C27C3B}" srcOrd="0" destOrd="0" parTransId="{A1603572-758B-4336-B3E4-0C4EF2232123}" sibTransId="{6FBF5CB0-D789-4F10-872D-5F4E4C7B79F8}"/>
    <dgm:cxn modelId="{8381DF54-734F-4DC8-AF22-4695855B110A}" srcId="{5413F1CE-B841-4CCB-9283-70BD779183DF}" destId="{493D7316-FBFF-4FD1-AF99-88D8CCD05915}" srcOrd="2" destOrd="0" parTransId="{851985BB-7A50-4F52-9BD4-37A7793AD337}" sibTransId="{EF37C30A-49EA-4371-A3DF-B3AA6B80AC61}"/>
    <dgm:cxn modelId="{71F57581-6F8E-4BE7-917A-0AA25ECC996E}" type="presOf" srcId="{19F74D7E-9782-410E-B0A6-A64919DA043F}" destId="{23533C4F-0E0E-4058-BA19-28676394FCC3}" srcOrd="0" destOrd="0" presId="urn:microsoft.com/office/officeart/2005/8/layout/vList5"/>
    <dgm:cxn modelId="{7CBDFCB2-64B1-4F2F-BD17-5CE16739A4E7}" srcId="{5413F1CE-B841-4CCB-9283-70BD779183DF}" destId="{57B1FFD4-322E-4623-B30A-1875AF9A66E7}" srcOrd="1" destOrd="0" parTransId="{D0B18F7C-ADA7-41D5-A831-A6F59CE44B5C}" sibTransId="{AE56A75F-BCF7-48D2-B5C1-176F67A8B536}"/>
    <dgm:cxn modelId="{4C38B8C3-09FD-4779-B64A-56C2B18E8C41}" type="presOf" srcId="{43F05654-D804-4260-85AC-699D06C27C3B}" destId="{64D0AADB-840C-45D8-B30F-797157E61A06}" srcOrd="0" destOrd="0" presId="urn:microsoft.com/office/officeart/2005/8/layout/vList5"/>
    <dgm:cxn modelId="{C5A09BD1-328F-4270-8B33-7BFD1B7208DB}" srcId="{5413F1CE-B841-4CCB-9283-70BD779183DF}" destId="{533BE875-A21A-4F5E-9F80-3FDFF16C74B1}" srcOrd="0" destOrd="0" parTransId="{2B922473-AEEA-44CC-B581-AFF156DFBB73}" sibTransId="{0B5F2EEF-8393-417B-A009-C36B4B6EA593}"/>
    <dgm:cxn modelId="{199AC6D8-B82F-4936-805A-A2CD8FECC9F7}" srcId="{57B1FFD4-322E-4623-B30A-1875AF9A66E7}" destId="{3B6B079F-CA3E-4ACD-BEE3-E89B7160E95C}" srcOrd="0" destOrd="0" parTransId="{2BA46C5E-2316-4D1D-B56E-54668CB4ECCA}" sibTransId="{6D38594F-67C9-4110-A6BD-1D2CD641D1F7}"/>
    <dgm:cxn modelId="{308EE6DC-2C29-4D1D-A3E9-375615C136F3}" type="presOf" srcId="{5413F1CE-B841-4CCB-9283-70BD779183DF}" destId="{E352803B-18E6-4781-AB45-DA2AB91E72BD}" srcOrd="0" destOrd="0" presId="urn:microsoft.com/office/officeart/2005/8/layout/vList5"/>
    <dgm:cxn modelId="{C4995AF0-73BB-4F3B-B222-9286D5C23398}" type="presOf" srcId="{493D7316-FBFF-4FD1-AF99-88D8CCD05915}" destId="{E5A5CBA2-5D7B-41EA-B4B4-58A3361C1C9A}" srcOrd="0" destOrd="0" presId="urn:microsoft.com/office/officeart/2005/8/layout/vList5"/>
    <dgm:cxn modelId="{D0A346FF-1105-46B6-BDD9-6D0B711A87FE}" type="presOf" srcId="{57B1FFD4-322E-4623-B30A-1875AF9A66E7}" destId="{3A814A8F-50E2-441A-B1C4-51EFEA0D7326}" srcOrd="0" destOrd="0" presId="urn:microsoft.com/office/officeart/2005/8/layout/vList5"/>
    <dgm:cxn modelId="{79273959-E1DD-4959-8F4C-6EB0867F1E11}" type="presParOf" srcId="{E352803B-18E6-4781-AB45-DA2AB91E72BD}" destId="{3728B124-7D56-4E63-9837-0357E73BBA89}" srcOrd="0" destOrd="0" presId="urn:microsoft.com/office/officeart/2005/8/layout/vList5"/>
    <dgm:cxn modelId="{2F7F53B1-BC21-4A29-8E13-B754C3EBBC2F}" type="presParOf" srcId="{3728B124-7D56-4E63-9837-0357E73BBA89}" destId="{BCFE715E-55F1-4307-944E-B1488EAE46A0}" srcOrd="0" destOrd="0" presId="urn:microsoft.com/office/officeart/2005/8/layout/vList5"/>
    <dgm:cxn modelId="{FAA4FD2B-1DFF-4802-ADEE-032CC84FC2DA}" type="presParOf" srcId="{3728B124-7D56-4E63-9837-0357E73BBA89}" destId="{64D0AADB-840C-45D8-B30F-797157E61A06}" srcOrd="1" destOrd="0" presId="urn:microsoft.com/office/officeart/2005/8/layout/vList5"/>
    <dgm:cxn modelId="{04CF4053-200B-4290-ABB3-76455D0D0B8B}" type="presParOf" srcId="{E352803B-18E6-4781-AB45-DA2AB91E72BD}" destId="{754489DE-D1E5-4B77-90EC-92FA3EF082A7}" srcOrd="1" destOrd="0" presId="urn:microsoft.com/office/officeart/2005/8/layout/vList5"/>
    <dgm:cxn modelId="{B7FC91EE-DFD7-4F5D-AE37-33F29D839343}" type="presParOf" srcId="{E352803B-18E6-4781-AB45-DA2AB91E72BD}" destId="{C681B3E6-FCD1-49B5-9CC1-BA7561FB5F52}" srcOrd="2" destOrd="0" presId="urn:microsoft.com/office/officeart/2005/8/layout/vList5"/>
    <dgm:cxn modelId="{E3B8AB0B-998C-4099-8A37-E20D87F61761}" type="presParOf" srcId="{C681B3E6-FCD1-49B5-9CC1-BA7561FB5F52}" destId="{3A814A8F-50E2-441A-B1C4-51EFEA0D7326}" srcOrd="0" destOrd="0" presId="urn:microsoft.com/office/officeart/2005/8/layout/vList5"/>
    <dgm:cxn modelId="{3B1A694E-31B5-4DE8-829C-47496CBE58F1}" type="presParOf" srcId="{C681B3E6-FCD1-49B5-9CC1-BA7561FB5F52}" destId="{519DD8E3-3EF2-4153-8DCA-580A00E59EAC}" srcOrd="1" destOrd="0" presId="urn:microsoft.com/office/officeart/2005/8/layout/vList5"/>
    <dgm:cxn modelId="{367BC482-7BEC-4BC8-B080-B420A43D000E}" type="presParOf" srcId="{E352803B-18E6-4781-AB45-DA2AB91E72BD}" destId="{41CE061F-3B90-42AC-ACD0-06AEFABB9A77}" srcOrd="3" destOrd="0" presId="urn:microsoft.com/office/officeart/2005/8/layout/vList5"/>
    <dgm:cxn modelId="{26FDC803-153B-4F79-95A1-17FA2EDCCF84}" type="presParOf" srcId="{E352803B-18E6-4781-AB45-DA2AB91E72BD}" destId="{162467FE-64EC-459A-AAD7-DCB6FCB4BCCA}" srcOrd="4" destOrd="0" presId="urn:microsoft.com/office/officeart/2005/8/layout/vList5"/>
    <dgm:cxn modelId="{D4CF4FEB-5345-4F7E-BDEA-C07E1C1D9BEC}" type="presParOf" srcId="{162467FE-64EC-459A-AAD7-DCB6FCB4BCCA}" destId="{E5A5CBA2-5D7B-41EA-B4B4-58A3361C1C9A}" srcOrd="0" destOrd="0" presId="urn:microsoft.com/office/officeart/2005/8/layout/vList5"/>
    <dgm:cxn modelId="{11208F34-E3D7-4F63-B959-D3D7B1DA3281}" type="presParOf" srcId="{162467FE-64EC-459A-AAD7-DCB6FCB4BCCA}" destId="{23533C4F-0E0E-4058-BA19-28676394FCC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C4835C-43B7-45AE-AC5E-2A06A7B1223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B9A577F-9690-4AAC-9471-5F7FD57E2494}">
      <dgm:prSet/>
      <dgm:spPr/>
      <dgm:t>
        <a:bodyPr/>
        <a:lstStyle/>
        <a:p>
          <a:r>
            <a:rPr lang="en-US"/>
            <a:t>Who will advocate for my child in the future?</a:t>
          </a:r>
        </a:p>
      </dgm:t>
    </dgm:pt>
    <dgm:pt modelId="{E72886F5-0F3B-4147-9B0D-FD133179B431}" type="parTrans" cxnId="{ADE90360-EAAA-42CD-80F7-DD8ADA846429}">
      <dgm:prSet/>
      <dgm:spPr/>
      <dgm:t>
        <a:bodyPr/>
        <a:lstStyle/>
        <a:p>
          <a:endParaRPr lang="en-US"/>
        </a:p>
      </dgm:t>
    </dgm:pt>
    <dgm:pt modelId="{854AB4D2-58EB-40CE-BB98-2644490B4777}" type="sibTrans" cxnId="{ADE90360-EAAA-42CD-80F7-DD8ADA846429}">
      <dgm:prSet/>
      <dgm:spPr/>
      <dgm:t>
        <a:bodyPr/>
        <a:lstStyle/>
        <a:p>
          <a:endParaRPr lang="en-US"/>
        </a:p>
      </dgm:t>
    </dgm:pt>
    <dgm:pt modelId="{F34D0469-F7C4-4209-B647-8712AE709DA4}">
      <dgm:prSet/>
      <dgm:spPr/>
      <dgm:t>
        <a:bodyPr/>
        <a:lstStyle/>
        <a:p>
          <a:r>
            <a:rPr lang="en-US"/>
            <a:t>How will money be managed?</a:t>
          </a:r>
        </a:p>
      </dgm:t>
    </dgm:pt>
    <dgm:pt modelId="{9B0460AC-5CCC-42DF-BEE3-CD9B472EDE3A}" type="parTrans" cxnId="{F5BA30C9-BFCA-46B7-BB0C-F5C7CAEED2DC}">
      <dgm:prSet/>
      <dgm:spPr/>
      <dgm:t>
        <a:bodyPr/>
        <a:lstStyle/>
        <a:p>
          <a:endParaRPr lang="en-US"/>
        </a:p>
      </dgm:t>
    </dgm:pt>
    <dgm:pt modelId="{48F93265-70EA-44B4-B9AE-0D9762022BC1}" type="sibTrans" cxnId="{F5BA30C9-BFCA-46B7-BB0C-F5C7CAEED2DC}">
      <dgm:prSet/>
      <dgm:spPr/>
      <dgm:t>
        <a:bodyPr/>
        <a:lstStyle/>
        <a:p>
          <a:endParaRPr lang="en-US"/>
        </a:p>
      </dgm:t>
    </dgm:pt>
    <dgm:pt modelId="{8A9A91D0-6FB3-44F0-9419-4948ECF9BC25}">
      <dgm:prSet/>
      <dgm:spPr/>
      <dgm:t>
        <a:bodyPr/>
        <a:lstStyle/>
        <a:p>
          <a:r>
            <a:rPr lang="en-US"/>
            <a:t>Where will they live?</a:t>
          </a:r>
        </a:p>
      </dgm:t>
    </dgm:pt>
    <dgm:pt modelId="{3EEAB4B1-B677-4A8B-949F-B90CE331A230}" type="parTrans" cxnId="{48946F75-E6B5-4F79-821C-55171B6FDD2B}">
      <dgm:prSet/>
      <dgm:spPr/>
      <dgm:t>
        <a:bodyPr/>
        <a:lstStyle/>
        <a:p>
          <a:endParaRPr lang="en-US"/>
        </a:p>
      </dgm:t>
    </dgm:pt>
    <dgm:pt modelId="{D652AC67-5416-4F0B-80CC-E46FD25E9604}" type="sibTrans" cxnId="{48946F75-E6B5-4F79-821C-55171B6FDD2B}">
      <dgm:prSet/>
      <dgm:spPr/>
      <dgm:t>
        <a:bodyPr/>
        <a:lstStyle/>
        <a:p>
          <a:endParaRPr lang="en-US"/>
        </a:p>
      </dgm:t>
    </dgm:pt>
    <dgm:pt modelId="{8B7DF9B6-FB6C-42B4-B8D2-47251027B2E3}">
      <dgm:prSet/>
      <dgm:spPr/>
      <dgm:t>
        <a:bodyPr/>
        <a:lstStyle/>
        <a:p>
          <a:r>
            <a:rPr lang="en-US"/>
            <a:t>Who understands their routines and needs?</a:t>
          </a:r>
        </a:p>
      </dgm:t>
    </dgm:pt>
    <dgm:pt modelId="{D190A657-3944-4BAD-B52F-C3C1B7D20805}" type="parTrans" cxnId="{EF40B0AF-5A9D-4A0E-8384-93C83B31C907}">
      <dgm:prSet/>
      <dgm:spPr/>
      <dgm:t>
        <a:bodyPr/>
        <a:lstStyle/>
        <a:p>
          <a:endParaRPr lang="en-US"/>
        </a:p>
      </dgm:t>
    </dgm:pt>
    <dgm:pt modelId="{F81E03F0-63BE-4AF8-A684-3DC3C00F6450}" type="sibTrans" cxnId="{EF40B0AF-5A9D-4A0E-8384-93C83B31C907}">
      <dgm:prSet/>
      <dgm:spPr/>
      <dgm:t>
        <a:bodyPr/>
        <a:lstStyle/>
        <a:p>
          <a:endParaRPr lang="en-US"/>
        </a:p>
      </dgm:t>
    </dgm:pt>
    <dgm:pt modelId="{D11B8983-D8FC-416E-9A10-19CDEB2A4542}">
      <dgm:prSet/>
      <dgm:spPr/>
      <dgm:t>
        <a:bodyPr/>
        <a:lstStyle/>
        <a:p>
          <a:r>
            <a:rPr lang="en-US"/>
            <a:t>What happens when I’m no longer here?</a:t>
          </a:r>
        </a:p>
      </dgm:t>
    </dgm:pt>
    <dgm:pt modelId="{62246A23-B639-46C1-8BFB-76375CF0AB9B}" type="parTrans" cxnId="{26D40644-F86F-4BEF-99D4-491CCE10EA61}">
      <dgm:prSet/>
      <dgm:spPr/>
      <dgm:t>
        <a:bodyPr/>
        <a:lstStyle/>
        <a:p>
          <a:endParaRPr lang="en-US"/>
        </a:p>
      </dgm:t>
    </dgm:pt>
    <dgm:pt modelId="{BC811506-CA55-43A1-B742-609FEEC94EA3}" type="sibTrans" cxnId="{26D40644-F86F-4BEF-99D4-491CCE10EA61}">
      <dgm:prSet/>
      <dgm:spPr/>
      <dgm:t>
        <a:bodyPr/>
        <a:lstStyle/>
        <a:p>
          <a:endParaRPr lang="en-US"/>
        </a:p>
      </dgm:t>
    </dgm:pt>
    <dgm:pt modelId="{BFEA65A8-5F36-432A-8A45-0317F3F70471}" type="pres">
      <dgm:prSet presAssocID="{F5C4835C-43B7-45AE-AC5E-2A06A7B12236}" presName="cycle" presStyleCnt="0">
        <dgm:presLayoutVars>
          <dgm:dir/>
          <dgm:resizeHandles val="exact"/>
        </dgm:presLayoutVars>
      </dgm:prSet>
      <dgm:spPr/>
    </dgm:pt>
    <dgm:pt modelId="{D11BD415-EE24-4C3B-B4D0-1545E4988D18}" type="pres">
      <dgm:prSet presAssocID="{4B9A577F-9690-4AAC-9471-5F7FD57E2494}" presName="dummy" presStyleCnt="0"/>
      <dgm:spPr/>
    </dgm:pt>
    <dgm:pt modelId="{A936F277-BB35-42FD-A654-961CE32531E6}" type="pres">
      <dgm:prSet presAssocID="{4B9A577F-9690-4AAC-9471-5F7FD57E2494}" presName="node" presStyleLbl="revTx" presStyleIdx="0" presStyleCnt="5">
        <dgm:presLayoutVars>
          <dgm:bulletEnabled val="1"/>
        </dgm:presLayoutVars>
      </dgm:prSet>
      <dgm:spPr/>
    </dgm:pt>
    <dgm:pt modelId="{5848F047-26C7-4FD7-B750-5E9930F924E5}" type="pres">
      <dgm:prSet presAssocID="{854AB4D2-58EB-40CE-BB98-2644490B4777}" presName="sibTrans" presStyleLbl="node1" presStyleIdx="0" presStyleCnt="5"/>
      <dgm:spPr/>
    </dgm:pt>
    <dgm:pt modelId="{40C75156-43C7-4B60-8F7A-233B0680D21D}" type="pres">
      <dgm:prSet presAssocID="{F34D0469-F7C4-4209-B647-8712AE709DA4}" presName="dummy" presStyleCnt="0"/>
      <dgm:spPr/>
    </dgm:pt>
    <dgm:pt modelId="{9AE979B6-3DF1-4FA2-9774-E374630183E7}" type="pres">
      <dgm:prSet presAssocID="{F34D0469-F7C4-4209-B647-8712AE709DA4}" presName="node" presStyleLbl="revTx" presStyleIdx="1" presStyleCnt="5">
        <dgm:presLayoutVars>
          <dgm:bulletEnabled val="1"/>
        </dgm:presLayoutVars>
      </dgm:prSet>
      <dgm:spPr/>
    </dgm:pt>
    <dgm:pt modelId="{0153893B-AE9F-4B87-AB49-B8689DF2C7BA}" type="pres">
      <dgm:prSet presAssocID="{48F93265-70EA-44B4-B9AE-0D9762022BC1}" presName="sibTrans" presStyleLbl="node1" presStyleIdx="1" presStyleCnt="5"/>
      <dgm:spPr/>
    </dgm:pt>
    <dgm:pt modelId="{2BBCFFBA-A956-4168-9E64-12F6FE5392CF}" type="pres">
      <dgm:prSet presAssocID="{8A9A91D0-6FB3-44F0-9419-4948ECF9BC25}" presName="dummy" presStyleCnt="0"/>
      <dgm:spPr/>
    </dgm:pt>
    <dgm:pt modelId="{052B5FD9-AF80-4338-A4D0-B464CAAE84EC}" type="pres">
      <dgm:prSet presAssocID="{8A9A91D0-6FB3-44F0-9419-4948ECF9BC25}" presName="node" presStyleLbl="revTx" presStyleIdx="2" presStyleCnt="5">
        <dgm:presLayoutVars>
          <dgm:bulletEnabled val="1"/>
        </dgm:presLayoutVars>
      </dgm:prSet>
      <dgm:spPr/>
    </dgm:pt>
    <dgm:pt modelId="{A225164B-38AC-4F4C-B006-019C02FA50F7}" type="pres">
      <dgm:prSet presAssocID="{D652AC67-5416-4F0B-80CC-E46FD25E9604}" presName="sibTrans" presStyleLbl="node1" presStyleIdx="2" presStyleCnt="5"/>
      <dgm:spPr/>
    </dgm:pt>
    <dgm:pt modelId="{1FFA54B0-0EF3-4B85-BDE0-6C13B76571A8}" type="pres">
      <dgm:prSet presAssocID="{8B7DF9B6-FB6C-42B4-B8D2-47251027B2E3}" presName="dummy" presStyleCnt="0"/>
      <dgm:spPr/>
    </dgm:pt>
    <dgm:pt modelId="{5ED27585-ECC2-4823-9FCE-B3538BCC2005}" type="pres">
      <dgm:prSet presAssocID="{8B7DF9B6-FB6C-42B4-B8D2-47251027B2E3}" presName="node" presStyleLbl="revTx" presStyleIdx="3" presStyleCnt="5">
        <dgm:presLayoutVars>
          <dgm:bulletEnabled val="1"/>
        </dgm:presLayoutVars>
      </dgm:prSet>
      <dgm:spPr/>
    </dgm:pt>
    <dgm:pt modelId="{56FC4423-899A-4DEC-B2B0-C2D210939229}" type="pres">
      <dgm:prSet presAssocID="{F81E03F0-63BE-4AF8-A684-3DC3C00F6450}" presName="sibTrans" presStyleLbl="node1" presStyleIdx="3" presStyleCnt="5"/>
      <dgm:spPr/>
    </dgm:pt>
    <dgm:pt modelId="{1BE93ABF-5B46-47D7-B3BF-58BBEF1F9061}" type="pres">
      <dgm:prSet presAssocID="{D11B8983-D8FC-416E-9A10-19CDEB2A4542}" presName="dummy" presStyleCnt="0"/>
      <dgm:spPr/>
    </dgm:pt>
    <dgm:pt modelId="{5B83EB1A-B067-4102-8779-F63F0C3D2374}" type="pres">
      <dgm:prSet presAssocID="{D11B8983-D8FC-416E-9A10-19CDEB2A4542}" presName="node" presStyleLbl="revTx" presStyleIdx="4" presStyleCnt="5">
        <dgm:presLayoutVars>
          <dgm:bulletEnabled val="1"/>
        </dgm:presLayoutVars>
      </dgm:prSet>
      <dgm:spPr/>
    </dgm:pt>
    <dgm:pt modelId="{74D67399-ADF7-4E18-B0CE-279C3FC4CA8F}" type="pres">
      <dgm:prSet presAssocID="{BC811506-CA55-43A1-B742-609FEEC94EA3}" presName="sibTrans" presStyleLbl="node1" presStyleIdx="4" presStyleCnt="5"/>
      <dgm:spPr/>
    </dgm:pt>
  </dgm:ptLst>
  <dgm:cxnLst>
    <dgm:cxn modelId="{8CE51523-F9AC-46DB-BADD-9EEFC39A03C5}" type="presOf" srcId="{4B9A577F-9690-4AAC-9471-5F7FD57E2494}" destId="{A936F277-BB35-42FD-A654-961CE32531E6}" srcOrd="0" destOrd="0" presId="urn:microsoft.com/office/officeart/2005/8/layout/cycle1"/>
    <dgm:cxn modelId="{ADE90360-EAAA-42CD-80F7-DD8ADA846429}" srcId="{F5C4835C-43B7-45AE-AC5E-2A06A7B12236}" destId="{4B9A577F-9690-4AAC-9471-5F7FD57E2494}" srcOrd="0" destOrd="0" parTransId="{E72886F5-0F3B-4147-9B0D-FD133179B431}" sibTransId="{854AB4D2-58EB-40CE-BB98-2644490B4777}"/>
    <dgm:cxn modelId="{3CB6BC60-4CCB-4567-BD94-20C6E29C6219}" type="presOf" srcId="{48F93265-70EA-44B4-B9AE-0D9762022BC1}" destId="{0153893B-AE9F-4B87-AB49-B8689DF2C7BA}" srcOrd="0" destOrd="0" presId="urn:microsoft.com/office/officeart/2005/8/layout/cycle1"/>
    <dgm:cxn modelId="{26D40644-F86F-4BEF-99D4-491CCE10EA61}" srcId="{F5C4835C-43B7-45AE-AC5E-2A06A7B12236}" destId="{D11B8983-D8FC-416E-9A10-19CDEB2A4542}" srcOrd="4" destOrd="0" parTransId="{62246A23-B639-46C1-8BFB-76375CF0AB9B}" sibTransId="{BC811506-CA55-43A1-B742-609FEEC94EA3}"/>
    <dgm:cxn modelId="{48946F75-E6B5-4F79-821C-55171B6FDD2B}" srcId="{F5C4835C-43B7-45AE-AC5E-2A06A7B12236}" destId="{8A9A91D0-6FB3-44F0-9419-4948ECF9BC25}" srcOrd="2" destOrd="0" parTransId="{3EEAB4B1-B677-4A8B-949F-B90CE331A230}" sibTransId="{D652AC67-5416-4F0B-80CC-E46FD25E9604}"/>
    <dgm:cxn modelId="{8BF5DB79-6C2E-475E-8A33-5F6251516B48}" type="presOf" srcId="{D652AC67-5416-4F0B-80CC-E46FD25E9604}" destId="{A225164B-38AC-4F4C-B006-019C02FA50F7}" srcOrd="0" destOrd="0" presId="urn:microsoft.com/office/officeart/2005/8/layout/cycle1"/>
    <dgm:cxn modelId="{DDBE188A-36B4-4B35-9FD5-428E072EE821}" type="presOf" srcId="{8A9A91D0-6FB3-44F0-9419-4948ECF9BC25}" destId="{052B5FD9-AF80-4338-A4D0-B464CAAE84EC}" srcOrd="0" destOrd="0" presId="urn:microsoft.com/office/officeart/2005/8/layout/cycle1"/>
    <dgm:cxn modelId="{7360C6A5-101C-4FB9-9946-277C883A8595}" type="presOf" srcId="{F34D0469-F7C4-4209-B647-8712AE709DA4}" destId="{9AE979B6-3DF1-4FA2-9774-E374630183E7}" srcOrd="0" destOrd="0" presId="urn:microsoft.com/office/officeart/2005/8/layout/cycle1"/>
    <dgm:cxn modelId="{EF40B0AF-5A9D-4A0E-8384-93C83B31C907}" srcId="{F5C4835C-43B7-45AE-AC5E-2A06A7B12236}" destId="{8B7DF9B6-FB6C-42B4-B8D2-47251027B2E3}" srcOrd="3" destOrd="0" parTransId="{D190A657-3944-4BAD-B52F-C3C1B7D20805}" sibTransId="{F81E03F0-63BE-4AF8-A684-3DC3C00F6450}"/>
    <dgm:cxn modelId="{79CB49BC-3066-4955-B66A-3E083EB0EC95}" type="presOf" srcId="{D11B8983-D8FC-416E-9A10-19CDEB2A4542}" destId="{5B83EB1A-B067-4102-8779-F63F0C3D2374}" srcOrd="0" destOrd="0" presId="urn:microsoft.com/office/officeart/2005/8/layout/cycle1"/>
    <dgm:cxn modelId="{F5BA30C9-BFCA-46B7-BB0C-F5C7CAEED2DC}" srcId="{F5C4835C-43B7-45AE-AC5E-2A06A7B12236}" destId="{F34D0469-F7C4-4209-B647-8712AE709DA4}" srcOrd="1" destOrd="0" parTransId="{9B0460AC-5CCC-42DF-BEE3-CD9B472EDE3A}" sibTransId="{48F93265-70EA-44B4-B9AE-0D9762022BC1}"/>
    <dgm:cxn modelId="{24361DD3-52A7-47FC-8425-955516467B96}" type="presOf" srcId="{F81E03F0-63BE-4AF8-A684-3DC3C00F6450}" destId="{56FC4423-899A-4DEC-B2B0-C2D210939229}" srcOrd="0" destOrd="0" presId="urn:microsoft.com/office/officeart/2005/8/layout/cycle1"/>
    <dgm:cxn modelId="{ABE95DDA-7136-443C-AFD5-E1E66AAE001C}" type="presOf" srcId="{854AB4D2-58EB-40CE-BB98-2644490B4777}" destId="{5848F047-26C7-4FD7-B750-5E9930F924E5}" srcOrd="0" destOrd="0" presId="urn:microsoft.com/office/officeart/2005/8/layout/cycle1"/>
    <dgm:cxn modelId="{501F7ADA-B321-4D53-9C5D-7778ABA2C8A7}" type="presOf" srcId="{BC811506-CA55-43A1-B742-609FEEC94EA3}" destId="{74D67399-ADF7-4E18-B0CE-279C3FC4CA8F}" srcOrd="0" destOrd="0" presId="urn:microsoft.com/office/officeart/2005/8/layout/cycle1"/>
    <dgm:cxn modelId="{C6A1F4DC-A91D-4EF6-841C-120F5DF5BCCE}" type="presOf" srcId="{F5C4835C-43B7-45AE-AC5E-2A06A7B12236}" destId="{BFEA65A8-5F36-432A-8A45-0317F3F70471}" srcOrd="0" destOrd="0" presId="urn:microsoft.com/office/officeart/2005/8/layout/cycle1"/>
    <dgm:cxn modelId="{A6EBA1E9-78A4-4059-ACA7-E90E160EAC35}" type="presOf" srcId="{8B7DF9B6-FB6C-42B4-B8D2-47251027B2E3}" destId="{5ED27585-ECC2-4823-9FCE-B3538BCC2005}" srcOrd="0" destOrd="0" presId="urn:microsoft.com/office/officeart/2005/8/layout/cycle1"/>
    <dgm:cxn modelId="{6FA7D860-0593-4652-B5DD-564813DE16AE}" type="presParOf" srcId="{BFEA65A8-5F36-432A-8A45-0317F3F70471}" destId="{D11BD415-EE24-4C3B-B4D0-1545E4988D18}" srcOrd="0" destOrd="0" presId="urn:microsoft.com/office/officeart/2005/8/layout/cycle1"/>
    <dgm:cxn modelId="{A94B4439-0A9A-46B4-9A12-7DACC0A750E0}" type="presParOf" srcId="{BFEA65A8-5F36-432A-8A45-0317F3F70471}" destId="{A936F277-BB35-42FD-A654-961CE32531E6}" srcOrd="1" destOrd="0" presId="urn:microsoft.com/office/officeart/2005/8/layout/cycle1"/>
    <dgm:cxn modelId="{E9ABA45C-90CD-4682-9E45-05E89410B8FC}" type="presParOf" srcId="{BFEA65A8-5F36-432A-8A45-0317F3F70471}" destId="{5848F047-26C7-4FD7-B750-5E9930F924E5}" srcOrd="2" destOrd="0" presId="urn:microsoft.com/office/officeart/2005/8/layout/cycle1"/>
    <dgm:cxn modelId="{EE11A3FA-85A0-4171-A51A-1A4D5EA8520B}" type="presParOf" srcId="{BFEA65A8-5F36-432A-8A45-0317F3F70471}" destId="{40C75156-43C7-4B60-8F7A-233B0680D21D}" srcOrd="3" destOrd="0" presId="urn:microsoft.com/office/officeart/2005/8/layout/cycle1"/>
    <dgm:cxn modelId="{49637F3B-C54C-4FC2-A918-B55A5AB38264}" type="presParOf" srcId="{BFEA65A8-5F36-432A-8A45-0317F3F70471}" destId="{9AE979B6-3DF1-4FA2-9774-E374630183E7}" srcOrd="4" destOrd="0" presId="urn:microsoft.com/office/officeart/2005/8/layout/cycle1"/>
    <dgm:cxn modelId="{4B06FFF3-16EA-4688-B7E4-B91D4E984719}" type="presParOf" srcId="{BFEA65A8-5F36-432A-8A45-0317F3F70471}" destId="{0153893B-AE9F-4B87-AB49-B8689DF2C7BA}" srcOrd="5" destOrd="0" presId="urn:microsoft.com/office/officeart/2005/8/layout/cycle1"/>
    <dgm:cxn modelId="{14E1AF69-4F6E-4CA7-8973-21EBAED1C0CB}" type="presParOf" srcId="{BFEA65A8-5F36-432A-8A45-0317F3F70471}" destId="{2BBCFFBA-A956-4168-9E64-12F6FE5392CF}" srcOrd="6" destOrd="0" presId="urn:microsoft.com/office/officeart/2005/8/layout/cycle1"/>
    <dgm:cxn modelId="{2F555093-9A3A-4814-80A8-11E6BC862ED2}" type="presParOf" srcId="{BFEA65A8-5F36-432A-8A45-0317F3F70471}" destId="{052B5FD9-AF80-4338-A4D0-B464CAAE84EC}" srcOrd="7" destOrd="0" presId="urn:microsoft.com/office/officeart/2005/8/layout/cycle1"/>
    <dgm:cxn modelId="{AB8F2EEB-674B-46ED-BEE9-5F64B961D991}" type="presParOf" srcId="{BFEA65A8-5F36-432A-8A45-0317F3F70471}" destId="{A225164B-38AC-4F4C-B006-019C02FA50F7}" srcOrd="8" destOrd="0" presId="urn:microsoft.com/office/officeart/2005/8/layout/cycle1"/>
    <dgm:cxn modelId="{3DF29AAD-D52F-4704-9E22-7F1DDF2638F4}" type="presParOf" srcId="{BFEA65A8-5F36-432A-8A45-0317F3F70471}" destId="{1FFA54B0-0EF3-4B85-BDE0-6C13B76571A8}" srcOrd="9" destOrd="0" presId="urn:microsoft.com/office/officeart/2005/8/layout/cycle1"/>
    <dgm:cxn modelId="{8137AA38-10D2-4073-AB5D-3C75DCFE5088}" type="presParOf" srcId="{BFEA65A8-5F36-432A-8A45-0317F3F70471}" destId="{5ED27585-ECC2-4823-9FCE-B3538BCC2005}" srcOrd="10" destOrd="0" presId="urn:microsoft.com/office/officeart/2005/8/layout/cycle1"/>
    <dgm:cxn modelId="{2C768A46-8C72-40CA-957E-085F525C1FA5}" type="presParOf" srcId="{BFEA65A8-5F36-432A-8A45-0317F3F70471}" destId="{56FC4423-899A-4DEC-B2B0-C2D210939229}" srcOrd="11" destOrd="0" presId="urn:microsoft.com/office/officeart/2005/8/layout/cycle1"/>
    <dgm:cxn modelId="{15D80CD5-2AEB-44E8-89AA-31B84FB4D161}" type="presParOf" srcId="{BFEA65A8-5F36-432A-8A45-0317F3F70471}" destId="{1BE93ABF-5B46-47D7-B3BF-58BBEF1F9061}" srcOrd="12" destOrd="0" presId="urn:microsoft.com/office/officeart/2005/8/layout/cycle1"/>
    <dgm:cxn modelId="{8F8638BD-9817-440E-9D43-B29D5596FB4F}" type="presParOf" srcId="{BFEA65A8-5F36-432A-8A45-0317F3F70471}" destId="{5B83EB1A-B067-4102-8779-F63F0C3D2374}" srcOrd="13" destOrd="0" presId="urn:microsoft.com/office/officeart/2005/8/layout/cycle1"/>
    <dgm:cxn modelId="{A74E14CB-B392-471A-8A39-261AF0200E5D}" type="presParOf" srcId="{BFEA65A8-5F36-432A-8A45-0317F3F70471}" destId="{74D67399-ADF7-4E18-B0CE-279C3FC4CA8F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BCDA4C-BA03-4336-B70F-255E405BD4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27D359-AAAA-47A1-A40C-48828D0D5383}">
      <dgm:prSet custT="1"/>
      <dgm:spPr/>
      <dgm:t>
        <a:bodyPr/>
        <a:lstStyle/>
        <a:p>
          <a:r>
            <a:rPr lang="en-US" sz="2400" dirty="0"/>
            <a:t>Parents want to leave financial security</a:t>
          </a:r>
        </a:p>
      </dgm:t>
    </dgm:pt>
    <dgm:pt modelId="{B195F583-EE21-425F-B052-CAB23D8A7634}" type="parTrans" cxnId="{9C88F7D4-A2D0-4035-BFDE-F2EC886A21D6}">
      <dgm:prSet/>
      <dgm:spPr/>
      <dgm:t>
        <a:bodyPr/>
        <a:lstStyle/>
        <a:p>
          <a:endParaRPr lang="en-US"/>
        </a:p>
      </dgm:t>
    </dgm:pt>
    <dgm:pt modelId="{137EB623-95F4-4567-9157-23E8785EEC5B}" type="sibTrans" cxnId="{9C88F7D4-A2D0-4035-BFDE-F2EC886A21D6}">
      <dgm:prSet/>
      <dgm:spPr/>
      <dgm:t>
        <a:bodyPr/>
        <a:lstStyle/>
        <a:p>
          <a:endParaRPr lang="en-US"/>
        </a:p>
      </dgm:t>
    </dgm:pt>
    <dgm:pt modelId="{81BEC153-76F3-43B7-9E69-8EDE6F92111B}">
      <dgm:prSet custT="1"/>
      <dgm:spPr/>
      <dgm:t>
        <a:bodyPr/>
        <a:lstStyle/>
        <a:p>
          <a:r>
            <a:rPr lang="en-US" sz="2400" dirty="0"/>
            <a:t>Child relies on SSI &amp; Medicaid</a:t>
          </a:r>
        </a:p>
      </dgm:t>
    </dgm:pt>
    <dgm:pt modelId="{A7C83306-9B34-47BB-A3A0-BC4D1FC6A94F}" type="parTrans" cxnId="{837D34DA-DBF8-44B9-B44C-FFB61E984E7B}">
      <dgm:prSet/>
      <dgm:spPr/>
      <dgm:t>
        <a:bodyPr/>
        <a:lstStyle/>
        <a:p>
          <a:endParaRPr lang="en-US"/>
        </a:p>
      </dgm:t>
    </dgm:pt>
    <dgm:pt modelId="{2A4D450D-C154-4DA1-9DDE-0FBC1BF56A4A}" type="sibTrans" cxnId="{837D34DA-DBF8-44B9-B44C-FFB61E984E7B}">
      <dgm:prSet/>
      <dgm:spPr/>
      <dgm:t>
        <a:bodyPr/>
        <a:lstStyle/>
        <a:p>
          <a:endParaRPr lang="en-US"/>
        </a:p>
      </dgm:t>
    </dgm:pt>
    <dgm:pt modelId="{04F1B72F-FD48-4183-9A36-2308C9FCC096}">
      <dgm:prSet custT="1"/>
      <dgm:spPr/>
      <dgm:t>
        <a:bodyPr/>
        <a:lstStyle/>
        <a:p>
          <a:r>
            <a:rPr lang="en-US" sz="2400" dirty="0"/>
            <a:t>Family assumes inheritance will help</a:t>
          </a:r>
        </a:p>
      </dgm:t>
    </dgm:pt>
    <dgm:pt modelId="{FF0D1F71-BC1F-4CCF-9323-5B2E1A73B5D5}" type="parTrans" cxnId="{AA8FC019-18A3-46F5-A74D-0FEE9EA24360}">
      <dgm:prSet/>
      <dgm:spPr/>
      <dgm:t>
        <a:bodyPr/>
        <a:lstStyle/>
        <a:p>
          <a:endParaRPr lang="en-US"/>
        </a:p>
      </dgm:t>
    </dgm:pt>
    <dgm:pt modelId="{C105CFBD-C171-40AB-AE09-6F2E333116FA}" type="sibTrans" cxnId="{AA8FC019-18A3-46F5-A74D-0FEE9EA24360}">
      <dgm:prSet/>
      <dgm:spPr/>
      <dgm:t>
        <a:bodyPr/>
        <a:lstStyle/>
        <a:p>
          <a:endParaRPr lang="en-US"/>
        </a:p>
      </dgm:t>
    </dgm:pt>
    <dgm:pt modelId="{76D9CC74-D41C-4A33-ACF2-C278B5B058D2}">
      <dgm:prSet custT="1"/>
      <dgm:spPr/>
      <dgm:t>
        <a:bodyPr/>
        <a:lstStyle/>
        <a:p>
          <a:r>
            <a:rPr lang="en-US" sz="2400" dirty="0"/>
            <a:t>Without planning, benefits can be lost</a:t>
          </a:r>
        </a:p>
      </dgm:t>
    </dgm:pt>
    <dgm:pt modelId="{F43D0999-AAC6-461B-B856-FD94A883AFE9}" type="parTrans" cxnId="{8365A726-96D4-4313-AFE9-10FED14A8773}">
      <dgm:prSet/>
      <dgm:spPr/>
      <dgm:t>
        <a:bodyPr/>
        <a:lstStyle/>
        <a:p>
          <a:endParaRPr lang="en-US"/>
        </a:p>
      </dgm:t>
    </dgm:pt>
    <dgm:pt modelId="{8170AAB0-4C66-43B8-8E0C-03E42C90B7D8}" type="sibTrans" cxnId="{8365A726-96D4-4313-AFE9-10FED14A8773}">
      <dgm:prSet/>
      <dgm:spPr/>
      <dgm:t>
        <a:bodyPr/>
        <a:lstStyle/>
        <a:p>
          <a:endParaRPr lang="en-US"/>
        </a:p>
      </dgm:t>
    </dgm:pt>
    <dgm:pt modelId="{0C06D637-82CC-4C57-ACD5-86A18777FEA4}" type="pres">
      <dgm:prSet presAssocID="{0FBCDA4C-BA03-4336-B70F-255E405BD45F}" presName="linear" presStyleCnt="0">
        <dgm:presLayoutVars>
          <dgm:animLvl val="lvl"/>
          <dgm:resizeHandles val="exact"/>
        </dgm:presLayoutVars>
      </dgm:prSet>
      <dgm:spPr/>
    </dgm:pt>
    <dgm:pt modelId="{DCD53BA8-9B59-4390-A16B-A32171152107}" type="pres">
      <dgm:prSet presAssocID="{F727D359-AAAA-47A1-A40C-48828D0D538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4B29A60-AC31-433B-B5DF-406BF3B32969}" type="pres">
      <dgm:prSet presAssocID="{137EB623-95F4-4567-9157-23E8785EEC5B}" presName="spacer" presStyleCnt="0"/>
      <dgm:spPr/>
    </dgm:pt>
    <dgm:pt modelId="{AD2202A1-2AC0-46BF-BCEB-A19D0C3F4058}" type="pres">
      <dgm:prSet presAssocID="{81BEC153-76F3-43B7-9E69-8EDE6F92111B}" presName="parentText" presStyleLbl="node1" presStyleIdx="1" presStyleCnt="4" custLinFactNeighborX="-1159" custLinFactNeighborY="-35396">
        <dgm:presLayoutVars>
          <dgm:chMax val="0"/>
          <dgm:bulletEnabled val="1"/>
        </dgm:presLayoutVars>
      </dgm:prSet>
      <dgm:spPr/>
    </dgm:pt>
    <dgm:pt modelId="{8DF4582D-C034-423C-803B-062925EE479F}" type="pres">
      <dgm:prSet presAssocID="{2A4D450D-C154-4DA1-9DDE-0FBC1BF56A4A}" presName="spacer" presStyleCnt="0"/>
      <dgm:spPr/>
    </dgm:pt>
    <dgm:pt modelId="{5BAC4869-287F-4D70-AF6F-17D20FC8B79D}" type="pres">
      <dgm:prSet presAssocID="{04F1B72F-FD48-4183-9A36-2308C9FCC0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9AC724C-3E17-46FC-96E0-6EA33B6062E7}" type="pres">
      <dgm:prSet presAssocID="{C105CFBD-C171-40AB-AE09-6F2E333116FA}" presName="spacer" presStyleCnt="0"/>
      <dgm:spPr/>
    </dgm:pt>
    <dgm:pt modelId="{43002E5C-AE9A-4399-B4F3-3F9AD0033C1F}" type="pres">
      <dgm:prSet presAssocID="{76D9CC74-D41C-4A33-ACF2-C278B5B058D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C5DFA06-98E8-4482-B879-D3E90207E6BF}" type="presOf" srcId="{0FBCDA4C-BA03-4336-B70F-255E405BD45F}" destId="{0C06D637-82CC-4C57-ACD5-86A18777FEA4}" srcOrd="0" destOrd="0" presId="urn:microsoft.com/office/officeart/2005/8/layout/vList2"/>
    <dgm:cxn modelId="{AA8FC019-18A3-46F5-A74D-0FEE9EA24360}" srcId="{0FBCDA4C-BA03-4336-B70F-255E405BD45F}" destId="{04F1B72F-FD48-4183-9A36-2308C9FCC096}" srcOrd="2" destOrd="0" parTransId="{FF0D1F71-BC1F-4CCF-9323-5B2E1A73B5D5}" sibTransId="{C105CFBD-C171-40AB-AE09-6F2E333116FA}"/>
    <dgm:cxn modelId="{8365A726-96D4-4313-AFE9-10FED14A8773}" srcId="{0FBCDA4C-BA03-4336-B70F-255E405BD45F}" destId="{76D9CC74-D41C-4A33-ACF2-C278B5B058D2}" srcOrd="3" destOrd="0" parTransId="{F43D0999-AAC6-461B-B856-FD94A883AFE9}" sibTransId="{8170AAB0-4C66-43B8-8E0C-03E42C90B7D8}"/>
    <dgm:cxn modelId="{51786185-C9FD-44F2-845D-947FCDCDAE23}" type="presOf" srcId="{81BEC153-76F3-43B7-9E69-8EDE6F92111B}" destId="{AD2202A1-2AC0-46BF-BCEB-A19D0C3F4058}" srcOrd="0" destOrd="0" presId="urn:microsoft.com/office/officeart/2005/8/layout/vList2"/>
    <dgm:cxn modelId="{7FF161BC-8C24-4A5C-905F-D650BD8AE551}" type="presOf" srcId="{F727D359-AAAA-47A1-A40C-48828D0D5383}" destId="{DCD53BA8-9B59-4390-A16B-A32171152107}" srcOrd="0" destOrd="0" presId="urn:microsoft.com/office/officeart/2005/8/layout/vList2"/>
    <dgm:cxn modelId="{A0A85AC5-EDEF-4A90-9EA1-EC99DB8F4638}" type="presOf" srcId="{04F1B72F-FD48-4183-9A36-2308C9FCC096}" destId="{5BAC4869-287F-4D70-AF6F-17D20FC8B79D}" srcOrd="0" destOrd="0" presId="urn:microsoft.com/office/officeart/2005/8/layout/vList2"/>
    <dgm:cxn modelId="{9C88F7D4-A2D0-4035-BFDE-F2EC886A21D6}" srcId="{0FBCDA4C-BA03-4336-B70F-255E405BD45F}" destId="{F727D359-AAAA-47A1-A40C-48828D0D5383}" srcOrd="0" destOrd="0" parTransId="{B195F583-EE21-425F-B052-CAB23D8A7634}" sibTransId="{137EB623-95F4-4567-9157-23E8785EEC5B}"/>
    <dgm:cxn modelId="{837D34DA-DBF8-44B9-B44C-FFB61E984E7B}" srcId="{0FBCDA4C-BA03-4336-B70F-255E405BD45F}" destId="{81BEC153-76F3-43B7-9E69-8EDE6F92111B}" srcOrd="1" destOrd="0" parTransId="{A7C83306-9B34-47BB-A3A0-BC4D1FC6A94F}" sibTransId="{2A4D450D-C154-4DA1-9DDE-0FBC1BF56A4A}"/>
    <dgm:cxn modelId="{BE3097E7-23D1-47CD-8955-23605C65E419}" type="presOf" srcId="{76D9CC74-D41C-4A33-ACF2-C278B5B058D2}" destId="{43002E5C-AE9A-4399-B4F3-3F9AD0033C1F}" srcOrd="0" destOrd="0" presId="urn:microsoft.com/office/officeart/2005/8/layout/vList2"/>
    <dgm:cxn modelId="{97C8EB4A-E5AD-4427-BAF9-7C623E47419C}" type="presParOf" srcId="{0C06D637-82CC-4C57-ACD5-86A18777FEA4}" destId="{DCD53BA8-9B59-4390-A16B-A32171152107}" srcOrd="0" destOrd="0" presId="urn:microsoft.com/office/officeart/2005/8/layout/vList2"/>
    <dgm:cxn modelId="{55A8010C-31F8-4B6C-B261-7CCC2E1D0B0D}" type="presParOf" srcId="{0C06D637-82CC-4C57-ACD5-86A18777FEA4}" destId="{04B29A60-AC31-433B-B5DF-406BF3B32969}" srcOrd="1" destOrd="0" presId="urn:microsoft.com/office/officeart/2005/8/layout/vList2"/>
    <dgm:cxn modelId="{52F94CCB-CF3A-444F-BD46-285CA1FE287D}" type="presParOf" srcId="{0C06D637-82CC-4C57-ACD5-86A18777FEA4}" destId="{AD2202A1-2AC0-46BF-BCEB-A19D0C3F4058}" srcOrd="2" destOrd="0" presId="urn:microsoft.com/office/officeart/2005/8/layout/vList2"/>
    <dgm:cxn modelId="{25D08569-94F7-4FAC-8FC1-63BC4E038EB1}" type="presParOf" srcId="{0C06D637-82CC-4C57-ACD5-86A18777FEA4}" destId="{8DF4582D-C034-423C-803B-062925EE479F}" srcOrd="3" destOrd="0" presId="urn:microsoft.com/office/officeart/2005/8/layout/vList2"/>
    <dgm:cxn modelId="{2712AEF5-09E2-4523-9D48-BE6AF4F95B43}" type="presParOf" srcId="{0C06D637-82CC-4C57-ACD5-86A18777FEA4}" destId="{5BAC4869-287F-4D70-AF6F-17D20FC8B79D}" srcOrd="4" destOrd="0" presId="urn:microsoft.com/office/officeart/2005/8/layout/vList2"/>
    <dgm:cxn modelId="{62749F6B-41A4-44E8-A855-6091B13AEA6A}" type="presParOf" srcId="{0C06D637-82CC-4C57-ACD5-86A18777FEA4}" destId="{19AC724C-3E17-46FC-96E0-6EA33B6062E7}" srcOrd="5" destOrd="0" presId="urn:microsoft.com/office/officeart/2005/8/layout/vList2"/>
    <dgm:cxn modelId="{80B4C369-4F16-4969-8772-4E9027441B35}" type="presParOf" srcId="{0C06D637-82CC-4C57-ACD5-86A18777FEA4}" destId="{43002E5C-AE9A-4399-B4F3-3F9AD0033C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3C3FB5-1158-4FF3-86CA-2135CAA88D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9D4F726-5ED9-4765-A1E4-6475E11B211E}">
      <dgm:prSet custT="1"/>
      <dgm:spPr/>
      <dgm:t>
        <a:bodyPr/>
        <a:lstStyle/>
        <a:p>
          <a:r>
            <a:rPr lang="en-US" sz="4400" dirty="0"/>
            <a:t>• </a:t>
          </a:r>
          <a:r>
            <a:rPr lang="en-US" sz="2400" dirty="0"/>
            <a:t>Complete caregiver checklist</a:t>
          </a:r>
        </a:p>
      </dgm:t>
    </dgm:pt>
    <dgm:pt modelId="{9EDA75FB-F1A6-40A9-A924-972A30FBCD46}" type="parTrans" cxnId="{3B2AE514-B294-4522-AEDC-8CF04B3C0193}">
      <dgm:prSet/>
      <dgm:spPr/>
      <dgm:t>
        <a:bodyPr/>
        <a:lstStyle/>
        <a:p>
          <a:endParaRPr lang="en-US"/>
        </a:p>
      </dgm:t>
    </dgm:pt>
    <dgm:pt modelId="{D5458B74-C2A4-47DE-96C0-5B89C31951CA}" type="sibTrans" cxnId="{3B2AE514-B294-4522-AEDC-8CF04B3C0193}">
      <dgm:prSet/>
      <dgm:spPr/>
      <dgm:t>
        <a:bodyPr/>
        <a:lstStyle/>
        <a:p>
          <a:endParaRPr lang="en-US"/>
        </a:p>
      </dgm:t>
    </dgm:pt>
    <dgm:pt modelId="{96A62032-402C-4FF0-B401-93F510B60E1E}">
      <dgm:prSet custT="1"/>
      <dgm:spPr/>
      <dgm:t>
        <a:bodyPr/>
        <a:lstStyle/>
        <a:p>
          <a:r>
            <a:rPr lang="en-US" sz="4400" dirty="0"/>
            <a:t>• </a:t>
          </a:r>
          <a:r>
            <a:rPr lang="en-US" sz="2400" dirty="0"/>
            <a:t>Review beneficiary designations</a:t>
          </a:r>
        </a:p>
      </dgm:t>
    </dgm:pt>
    <dgm:pt modelId="{83D700DB-2989-441C-8C57-DB4F655515D8}" type="parTrans" cxnId="{01EEDF49-1541-462F-BB8F-D03A618F673D}">
      <dgm:prSet/>
      <dgm:spPr/>
      <dgm:t>
        <a:bodyPr/>
        <a:lstStyle/>
        <a:p>
          <a:endParaRPr lang="en-US"/>
        </a:p>
      </dgm:t>
    </dgm:pt>
    <dgm:pt modelId="{E573388D-59B0-49F1-98CE-5B034B4A7D4E}" type="sibTrans" cxnId="{01EEDF49-1541-462F-BB8F-D03A618F673D}">
      <dgm:prSet/>
      <dgm:spPr/>
      <dgm:t>
        <a:bodyPr/>
        <a:lstStyle/>
        <a:p>
          <a:endParaRPr lang="en-US"/>
        </a:p>
      </dgm:t>
    </dgm:pt>
    <dgm:pt modelId="{AEEC32FB-B870-4451-80DF-78F10D873672}">
      <dgm:prSet custT="1"/>
      <dgm:spPr/>
      <dgm:t>
        <a:bodyPr/>
        <a:lstStyle/>
        <a:p>
          <a:r>
            <a:rPr lang="en-US" sz="5700" dirty="0"/>
            <a:t>• </a:t>
          </a:r>
          <a:r>
            <a:rPr lang="en-US" sz="2400" dirty="0"/>
            <a:t>Schedule a consultation</a:t>
          </a:r>
        </a:p>
      </dgm:t>
    </dgm:pt>
    <dgm:pt modelId="{3A14A5BD-CA28-4CC1-B26E-BBDE77EADAB9}" type="parTrans" cxnId="{380F398E-0026-456C-BD9B-C85A8F6C55A5}">
      <dgm:prSet/>
      <dgm:spPr/>
      <dgm:t>
        <a:bodyPr/>
        <a:lstStyle/>
        <a:p>
          <a:endParaRPr lang="en-US"/>
        </a:p>
      </dgm:t>
    </dgm:pt>
    <dgm:pt modelId="{13E940E6-3744-465A-B113-C5BCFAF68316}" type="sibTrans" cxnId="{380F398E-0026-456C-BD9B-C85A8F6C55A5}">
      <dgm:prSet/>
      <dgm:spPr/>
      <dgm:t>
        <a:bodyPr/>
        <a:lstStyle/>
        <a:p>
          <a:endParaRPr lang="en-US"/>
        </a:p>
      </dgm:t>
    </dgm:pt>
    <dgm:pt modelId="{505EC500-D3AE-4D77-B7D7-9EB94A69FAB9}" type="pres">
      <dgm:prSet presAssocID="{183C3FB5-1158-4FF3-86CA-2135CAA88D3F}" presName="linear" presStyleCnt="0">
        <dgm:presLayoutVars>
          <dgm:animLvl val="lvl"/>
          <dgm:resizeHandles val="exact"/>
        </dgm:presLayoutVars>
      </dgm:prSet>
      <dgm:spPr/>
    </dgm:pt>
    <dgm:pt modelId="{1F751273-F176-4508-B70C-EA4203AE7547}" type="pres">
      <dgm:prSet presAssocID="{39D4F726-5ED9-4765-A1E4-6475E11B211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3B30C90-05D3-4668-A774-E39B40090D3A}" type="pres">
      <dgm:prSet presAssocID="{D5458B74-C2A4-47DE-96C0-5B89C31951CA}" presName="spacer" presStyleCnt="0"/>
      <dgm:spPr/>
    </dgm:pt>
    <dgm:pt modelId="{B6AA3370-5A8A-4A55-8EDF-081C7616E3D2}" type="pres">
      <dgm:prSet presAssocID="{96A62032-402C-4FF0-B401-93F510B60E1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9DE619E-C4D6-4C9F-8959-8F13E778FA01}" type="pres">
      <dgm:prSet presAssocID="{E573388D-59B0-49F1-98CE-5B034B4A7D4E}" presName="spacer" presStyleCnt="0"/>
      <dgm:spPr/>
    </dgm:pt>
    <dgm:pt modelId="{430FB9DC-9EB9-429A-9D07-9CEAF051993A}" type="pres">
      <dgm:prSet presAssocID="{AEEC32FB-B870-4451-80DF-78F10D87367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B2AE514-B294-4522-AEDC-8CF04B3C0193}" srcId="{183C3FB5-1158-4FF3-86CA-2135CAA88D3F}" destId="{39D4F726-5ED9-4765-A1E4-6475E11B211E}" srcOrd="0" destOrd="0" parTransId="{9EDA75FB-F1A6-40A9-A924-972A30FBCD46}" sibTransId="{D5458B74-C2A4-47DE-96C0-5B89C31951CA}"/>
    <dgm:cxn modelId="{01EEDF49-1541-462F-BB8F-D03A618F673D}" srcId="{183C3FB5-1158-4FF3-86CA-2135CAA88D3F}" destId="{96A62032-402C-4FF0-B401-93F510B60E1E}" srcOrd="1" destOrd="0" parTransId="{83D700DB-2989-441C-8C57-DB4F655515D8}" sibTransId="{E573388D-59B0-49F1-98CE-5B034B4A7D4E}"/>
    <dgm:cxn modelId="{94849177-05BB-46D3-95C3-2E6AB8647C56}" type="presOf" srcId="{AEEC32FB-B870-4451-80DF-78F10D873672}" destId="{430FB9DC-9EB9-429A-9D07-9CEAF051993A}" srcOrd="0" destOrd="0" presId="urn:microsoft.com/office/officeart/2005/8/layout/vList2"/>
    <dgm:cxn modelId="{380F398E-0026-456C-BD9B-C85A8F6C55A5}" srcId="{183C3FB5-1158-4FF3-86CA-2135CAA88D3F}" destId="{AEEC32FB-B870-4451-80DF-78F10D873672}" srcOrd="2" destOrd="0" parTransId="{3A14A5BD-CA28-4CC1-B26E-BBDE77EADAB9}" sibTransId="{13E940E6-3744-465A-B113-C5BCFAF68316}"/>
    <dgm:cxn modelId="{8C696A90-AE0B-4E95-91D5-C261AFFE418D}" type="presOf" srcId="{39D4F726-5ED9-4765-A1E4-6475E11B211E}" destId="{1F751273-F176-4508-B70C-EA4203AE7547}" srcOrd="0" destOrd="0" presId="urn:microsoft.com/office/officeart/2005/8/layout/vList2"/>
    <dgm:cxn modelId="{6EAA5EA3-A650-493C-895B-D34FDC169875}" type="presOf" srcId="{96A62032-402C-4FF0-B401-93F510B60E1E}" destId="{B6AA3370-5A8A-4A55-8EDF-081C7616E3D2}" srcOrd="0" destOrd="0" presId="urn:microsoft.com/office/officeart/2005/8/layout/vList2"/>
    <dgm:cxn modelId="{137C6EC5-94AF-41CF-8530-DAB198B9CFB0}" type="presOf" srcId="{183C3FB5-1158-4FF3-86CA-2135CAA88D3F}" destId="{505EC500-D3AE-4D77-B7D7-9EB94A69FAB9}" srcOrd="0" destOrd="0" presId="urn:microsoft.com/office/officeart/2005/8/layout/vList2"/>
    <dgm:cxn modelId="{24631642-77F9-4E1D-87D4-E9C87219779E}" type="presParOf" srcId="{505EC500-D3AE-4D77-B7D7-9EB94A69FAB9}" destId="{1F751273-F176-4508-B70C-EA4203AE7547}" srcOrd="0" destOrd="0" presId="urn:microsoft.com/office/officeart/2005/8/layout/vList2"/>
    <dgm:cxn modelId="{3E4A10BE-5D3F-469D-9E2E-CF3AA4B01796}" type="presParOf" srcId="{505EC500-D3AE-4D77-B7D7-9EB94A69FAB9}" destId="{D3B30C90-05D3-4668-A774-E39B40090D3A}" srcOrd="1" destOrd="0" presId="urn:microsoft.com/office/officeart/2005/8/layout/vList2"/>
    <dgm:cxn modelId="{46937AE9-ABDE-4141-B793-9AF9092C7548}" type="presParOf" srcId="{505EC500-D3AE-4D77-B7D7-9EB94A69FAB9}" destId="{B6AA3370-5A8A-4A55-8EDF-081C7616E3D2}" srcOrd="2" destOrd="0" presId="urn:microsoft.com/office/officeart/2005/8/layout/vList2"/>
    <dgm:cxn modelId="{E37A039C-9FFA-4851-A13E-24C876706E5C}" type="presParOf" srcId="{505EC500-D3AE-4D77-B7D7-9EB94A69FAB9}" destId="{D9DE619E-C4D6-4C9F-8959-8F13E778FA01}" srcOrd="3" destOrd="0" presId="urn:microsoft.com/office/officeart/2005/8/layout/vList2"/>
    <dgm:cxn modelId="{FD8C7CB7-0AF8-43C4-8E49-B8E9F564CDF4}" type="presParOf" srcId="{505EC500-D3AE-4D77-B7D7-9EB94A69FAB9}" destId="{430FB9DC-9EB9-429A-9D07-9CEAF051993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11BB6-F02B-4E71-8A4D-2A1976BB835F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CC24B-C4D8-4842-AAEA-86AED14D34C7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704FA-0101-4D0A-934B-AE396563D1F4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Longer life expectancy</a:t>
          </a:r>
        </a:p>
      </dsp:txBody>
      <dsp:txXfrm>
        <a:off x="1099610" y="1878"/>
        <a:ext cx="7129989" cy="952043"/>
      </dsp:txXfrm>
    </dsp:sp>
    <dsp:sp modelId="{5D3E5D89-BFAC-4A9B-B605-B702A5A31149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EBE4A-2E06-43BB-8BBE-6D49F2CBF6EA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A711D-85B0-49C1-814F-C81003E4CA3C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Reliance on public benefits</a:t>
          </a:r>
        </a:p>
      </dsp:txBody>
      <dsp:txXfrm>
        <a:off x="1099610" y="1191932"/>
        <a:ext cx="7129989" cy="952043"/>
      </dsp:txXfrm>
    </dsp:sp>
    <dsp:sp modelId="{9278540A-9107-4DF4-B581-C4A101E52177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C08C20-3243-4591-979B-D0CA326B41FE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9C1D7-F4AB-432D-ADE8-285800D53319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Lifelong advocacy needs</a:t>
          </a:r>
        </a:p>
      </dsp:txBody>
      <dsp:txXfrm>
        <a:off x="1099610" y="2381986"/>
        <a:ext cx="7129989" cy="952043"/>
      </dsp:txXfrm>
    </dsp:sp>
    <dsp:sp modelId="{FC7773FF-EA9E-4DD5-A335-A118500D0D1A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A9184E-5319-4239-899C-E78D9C5A550F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B6E72-F733-41B9-BA0D-483D3E7EF639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Risk of exploitation</a:t>
          </a:r>
        </a:p>
      </dsp:txBody>
      <dsp:txXfrm>
        <a:off x="1099610" y="3572041"/>
        <a:ext cx="7129989" cy="952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F4948-7FC3-415B-9042-27948BFFA3A8}">
      <dsp:nvSpPr>
        <dsp:cNvPr id="0" name=""/>
        <dsp:cNvSpPr/>
      </dsp:nvSpPr>
      <dsp:spPr>
        <a:xfrm>
          <a:off x="750914" y="1203373"/>
          <a:ext cx="1081248" cy="10812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CD49D8-EA80-41CC-8FE2-7B8E557F1DED}">
      <dsp:nvSpPr>
        <dsp:cNvPr id="0" name=""/>
        <dsp:cNvSpPr/>
      </dsp:nvSpPr>
      <dsp:spPr>
        <a:xfrm>
          <a:off x="90151" y="2602589"/>
          <a:ext cx="2402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 Tax-advantaged savings</a:t>
          </a:r>
        </a:p>
      </dsp:txBody>
      <dsp:txXfrm>
        <a:off x="90151" y="2602589"/>
        <a:ext cx="2402775" cy="720000"/>
      </dsp:txXfrm>
    </dsp:sp>
    <dsp:sp modelId="{60A6A8B6-7DAD-44F8-A75C-04AFC6ADAF31}">
      <dsp:nvSpPr>
        <dsp:cNvPr id="0" name=""/>
        <dsp:cNvSpPr/>
      </dsp:nvSpPr>
      <dsp:spPr>
        <a:xfrm>
          <a:off x="3574175" y="1203373"/>
          <a:ext cx="1081248" cy="10812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11FF57-786B-49C3-811C-F0C555E2D9CA}">
      <dsp:nvSpPr>
        <dsp:cNvPr id="0" name=""/>
        <dsp:cNvSpPr/>
      </dsp:nvSpPr>
      <dsp:spPr>
        <a:xfrm>
          <a:off x="2913412" y="2602589"/>
          <a:ext cx="2402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• $100,000 SSI cap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• $570,000 Medicaid cap</a:t>
          </a:r>
        </a:p>
      </dsp:txBody>
      <dsp:txXfrm>
        <a:off x="2913412" y="2602589"/>
        <a:ext cx="2402775" cy="720000"/>
      </dsp:txXfrm>
    </dsp:sp>
    <dsp:sp modelId="{F5980DCD-02AE-4BB3-BB2C-72FF67052507}">
      <dsp:nvSpPr>
        <dsp:cNvPr id="0" name=""/>
        <dsp:cNvSpPr/>
      </dsp:nvSpPr>
      <dsp:spPr>
        <a:xfrm>
          <a:off x="6397436" y="1203373"/>
          <a:ext cx="1081248" cy="10812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C98C2-304F-4D10-868F-D86D8FAA56F2}">
      <dsp:nvSpPr>
        <dsp:cNvPr id="0" name=""/>
        <dsp:cNvSpPr/>
      </dsp:nvSpPr>
      <dsp:spPr>
        <a:xfrm>
          <a:off x="5736673" y="2602589"/>
          <a:ext cx="2402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• Qualified expenses only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5736673" y="2602589"/>
        <a:ext cx="2402775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9054A-B29E-4930-BD65-9B6C0512839C}">
      <dsp:nvSpPr>
        <dsp:cNvPr id="0" name=""/>
        <dsp:cNvSpPr/>
      </dsp:nvSpPr>
      <dsp:spPr>
        <a:xfrm>
          <a:off x="2983631" y="13"/>
          <a:ext cx="2262336" cy="2262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Full vs. Limited guardianship</a:t>
          </a:r>
        </a:p>
      </dsp:txBody>
      <dsp:txXfrm>
        <a:off x="3549215" y="13"/>
        <a:ext cx="1131168" cy="1866427"/>
      </dsp:txXfrm>
    </dsp:sp>
    <dsp:sp modelId="{A7D31F0C-1F40-4728-9138-76A1055638C5}">
      <dsp:nvSpPr>
        <dsp:cNvPr id="0" name=""/>
        <dsp:cNvSpPr/>
      </dsp:nvSpPr>
      <dsp:spPr>
        <a:xfrm rot="7200000">
          <a:off x="4290522" y="2263613"/>
          <a:ext cx="2262336" cy="2262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Probate Court oversight</a:t>
          </a:r>
        </a:p>
      </dsp:txBody>
      <dsp:txXfrm rot="-5400000">
        <a:off x="4659911" y="2928174"/>
        <a:ext cx="1866427" cy="1131168"/>
      </dsp:txXfrm>
    </dsp:sp>
    <dsp:sp modelId="{9876D739-EC40-4001-B6A5-4FE2FFD3AF1D}">
      <dsp:nvSpPr>
        <dsp:cNvPr id="0" name=""/>
        <dsp:cNvSpPr/>
      </dsp:nvSpPr>
      <dsp:spPr>
        <a:xfrm rot="14400000">
          <a:off x="1676741" y="2263613"/>
          <a:ext cx="2262336" cy="2262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• Annual reporting</a:t>
          </a:r>
        </a:p>
      </dsp:txBody>
      <dsp:txXfrm rot="5400000">
        <a:off x="1703262" y="2928174"/>
        <a:ext cx="1866427" cy="11311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0AADB-840C-45D8-B30F-797157E61A06}">
      <dsp:nvSpPr>
        <dsp:cNvPr id="0" name=""/>
        <dsp:cNvSpPr/>
      </dsp:nvSpPr>
      <dsp:spPr>
        <a:xfrm rot="5400000">
          <a:off x="4976572" y="-1856681"/>
          <a:ext cx="123911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/>
            <a:t>Reality: ABLE/STABLE accounts allow limited savings</a:t>
          </a:r>
        </a:p>
      </dsp:txBody>
      <dsp:txXfrm rot="-5400000">
        <a:off x="2962655" y="217724"/>
        <a:ext cx="5206456" cy="1118134"/>
      </dsp:txXfrm>
    </dsp:sp>
    <dsp:sp modelId="{BCFE715E-55F1-4307-944E-B1488EAE46A0}">
      <dsp:nvSpPr>
        <dsp:cNvPr id="0" name=""/>
        <dsp:cNvSpPr/>
      </dsp:nvSpPr>
      <dsp:spPr>
        <a:xfrm>
          <a:off x="0" y="2346"/>
          <a:ext cx="2962656" cy="1548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Myth: You cannot save money if you receive benefits</a:t>
          </a:r>
        </a:p>
      </dsp:txBody>
      <dsp:txXfrm>
        <a:off x="75610" y="77956"/>
        <a:ext cx="2811436" cy="1397667"/>
      </dsp:txXfrm>
    </dsp:sp>
    <dsp:sp modelId="{519DD8E3-3EF2-4153-8DCA-580A00E59EAC}">
      <dsp:nvSpPr>
        <dsp:cNvPr id="0" name=""/>
        <dsp:cNvSpPr/>
      </dsp:nvSpPr>
      <dsp:spPr>
        <a:xfrm rot="5400000">
          <a:off x="4976572" y="-230349"/>
          <a:ext cx="123911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/>
            <a:t>Reality: Special Needs Trusts allow family support</a:t>
          </a:r>
        </a:p>
      </dsp:txBody>
      <dsp:txXfrm rot="-5400000">
        <a:off x="2962655" y="1844056"/>
        <a:ext cx="5206456" cy="1118134"/>
      </dsp:txXfrm>
    </dsp:sp>
    <dsp:sp modelId="{3A814A8F-50E2-441A-B1C4-51EFEA0D7326}">
      <dsp:nvSpPr>
        <dsp:cNvPr id="0" name=""/>
        <dsp:cNvSpPr/>
      </dsp:nvSpPr>
      <dsp:spPr>
        <a:xfrm>
          <a:off x="0" y="1628679"/>
          <a:ext cx="2962656" cy="1548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Myth: Families cannot help financially</a:t>
          </a:r>
        </a:p>
      </dsp:txBody>
      <dsp:txXfrm>
        <a:off x="75610" y="1704289"/>
        <a:ext cx="2811436" cy="1397667"/>
      </dsp:txXfrm>
    </dsp:sp>
    <dsp:sp modelId="{23533C4F-0E0E-4058-BA19-28676394FCC3}">
      <dsp:nvSpPr>
        <dsp:cNvPr id="0" name=""/>
        <dsp:cNvSpPr/>
      </dsp:nvSpPr>
      <dsp:spPr>
        <a:xfrm rot="5400000">
          <a:off x="4976572" y="1395983"/>
          <a:ext cx="123911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/>
            <a:t>Reality: Planning protects essential benefits</a:t>
          </a:r>
        </a:p>
      </dsp:txBody>
      <dsp:txXfrm rot="-5400000">
        <a:off x="2962655" y="3470388"/>
        <a:ext cx="5206456" cy="1118134"/>
      </dsp:txXfrm>
    </dsp:sp>
    <dsp:sp modelId="{E5A5CBA2-5D7B-41EA-B4B4-58A3361C1C9A}">
      <dsp:nvSpPr>
        <dsp:cNvPr id="0" name=""/>
        <dsp:cNvSpPr/>
      </dsp:nvSpPr>
      <dsp:spPr>
        <a:xfrm>
          <a:off x="0" y="3255011"/>
          <a:ext cx="2962656" cy="1548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Myth: Planning is only for wealthy families</a:t>
          </a:r>
        </a:p>
      </dsp:txBody>
      <dsp:txXfrm>
        <a:off x="75610" y="3330621"/>
        <a:ext cx="2811436" cy="13976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6F277-BB35-42FD-A654-961CE32531E6}">
      <dsp:nvSpPr>
        <dsp:cNvPr id="0" name=""/>
        <dsp:cNvSpPr/>
      </dsp:nvSpPr>
      <dsp:spPr>
        <a:xfrm>
          <a:off x="4650258" y="33995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Who will advocate for my child in the future?</a:t>
          </a:r>
        </a:p>
      </dsp:txBody>
      <dsp:txXfrm>
        <a:off x="4650258" y="33995"/>
        <a:ext cx="1119113" cy="1119113"/>
      </dsp:txXfrm>
    </dsp:sp>
    <dsp:sp modelId="{5848F047-26C7-4FD7-B750-5E9930F924E5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21294043"/>
            <a:gd name="adj4" fmla="val 19765537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979B6-3DF1-4FA2-9774-E374630183E7}">
      <dsp:nvSpPr>
        <dsp:cNvPr id="0" name=""/>
        <dsp:cNvSpPr/>
      </dsp:nvSpPr>
      <dsp:spPr>
        <a:xfrm>
          <a:off x="5327014" y="2116836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How will money be managed?</a:t>
          </a:r>
        </a:p>
      </dsp:txBody>
      <dsp:txXfrm>
        <a:off x="5327014" y="2116836"/>
        <a:ext cx="1119113" cy="1119113"/>
      </dsp:txXfrm>
    </dsp:sp>
    <dsp:sp modelId="{0153893B-AE9F-4B87-AB49-B8689DF2C7BA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4015529"/>
            <a:gd name="adj4" fmla="val 2252670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2B5FD9-AF80-4338-A4D0-B464CAAE84EC}">
      <dsp:nvSpPr>
        <dsp:cNvPr id="0" name=""/>
        <dsp:cNvSpPr/>
      </dsp:nvSpPr>
      <dsp:spPr>
        <a:xfrm>
          <a:off x="3555243" y="3404103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Where will they live?</a:t>
          </a:r>
        </a:p>
      </dsp:txBody>
      <dsp:txXfrm>
        <a:off x="3555243" y="3404103"/>
        <a:ext cx="1119113" cy="1119113"/>
      </dsp:txXfrm>
    </dsp:sp>
    <dsp:sp modelId="{A225164B-38AC-4F4C-B006-019C02FA50F7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8211614"/>
            <a:gd name="adj4" fmla="val 6448755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27585-ECC2-4823-9FCE-B3538BCC2005}">
      <dsp:nvSpPr>
        <dsp:cNvPr id="0" name=""/>
        <dsp:cNvSpPr/>
      </dsp:nvSpPr>
      <dsp:spPr>
        <a:xfrm>
          <a:off x="1783472" y="2116836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Who understands their routines and needs?</a:t>
          </a:r>
        </a:p>
      </dsp:txBody>
      <dsp:txXfrm>
        <a:off x="1783472" y="2116836"/>
        <a:ext cx="1119113" cy="1119113"/>
      </dsp:txXfrm>
    </dsp:sp>
    <dsp:sp modelId="{56FC4423-899A-4DEC-B2B0-C2D210939229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12298747"/>
            <a:gd name="adj4" fmla="val 10770240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3EB1A-B067-4102-8779-F63F0C3D2374}">
      <dsp:nvSpPr>
        <dsp:cNvPr id="0" name=""/>
        <dsp:cNvSpPr/>
      </dsp:nvSpPr>
      <dsp:spPr>
        <a:xfrm>
          <a:off x="2460228" y="33995"/>
          <a:ext cx="1119113" cy="1119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What happens when I’m no longer here?</a:t>
          </a:r>
        </a:p>
      </dsp:txBody>
      <dsp:txXfrm>
        <a:off x="2460228" y="33995"/>
        <a:ext cx="1119113" cy="1119113"/>
      </dsp:txXfrm>
    </dsp:sp>
    <dsp:sp modelId="{74D67399-ADF7-4E18-B0CE-279C3FC4CA8F}">
      <dsp:nvSpPr>
        <dsp:cNvPr id="0" name=""/>
        <dsp:cNvSpPr/>
      </dsp:nvSpPr>
      <dsp:spPr>
        <a:xfrm>
          <a:off x="2015436" y="1347"/>
          <a:ext cx="4198726" cy="4198726"/>
        </a:xfrm>
        <a:prstGeom prst="circularArrow">
          <a:avLst>
            <a:gd name="adj1" fmla="val 5197"/>
            <a:gd name="adj2" fmla="val 335716"/>
            <a:gd name="adj3" fmla="val 16866515"/>
            <a:gd name="adj4" fmla="val 15197769"/>
            <a:gd name="adj5" fmla="val 6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53BA8-9B59-4390-A16B-A32171152107}">
      <dsp:nvSpPr>
        <dsp:cNvPr id="0" name=""/>
        <dsp:cNvSpPr/>
      </dsp:nvSpPr>
      <dsp:spPr>
        <a:xfrm>
          <a:off x="0" y="7941"/>
          <a:ext cx="8229600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Parents want to leave financial security</a:t>
          </a:r>
        </a:p>
      </dsp:txBody>
      <dsp:txXfrm>
        <a:off x="49347" y="57288"/>
        <a:ext cx="8130906" cy="912186"/>
      </dsp:txXfrm>
    </dsp:sp>
    <dsp:sp modelId="{AD2202A1-2AC0-46BF-BCEB-A19D0C3F4058}">
      <dsp:nvSpPr>
        <dsp:cNvPr id="0" name=""/>
        <dsp:cNvSpPr/>
      </dsp:nvSpPr>
      <dsp:spPr>
        <a:xfrm>
          <a:off x="0" y="1119293"/>
          <a:ext cx="8229600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Child relies on SSI &amp; Medicaid</a:t>
          </a:r>
        </a:p>
      </dsp:txBody>
      <dsp:txXfrm>
        <a:off x="49347" y="1168640"/>
        <a:ext cx="8130906" cy="912186"/>
      </dsp:txXfrm>
    </dsp:sp>
    <dsp:sp modelId="{5BAC4869-287F-4D70-AF6F-17D20FC8B79D}">
      <dsp:nvSpPr>
        <dsp:cNvPr id="0" name=""/>
        <dsp:cNvSpPr/>
      </dsp:nvSpPr>
      <dsp:spPr>
        <a:xfrm>
          <a:off x="0" y="2340741"/>
          <a:ext cx="8229600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Family assumes inheritance will help</a:t>
          </a:r>
        </a:p>
      </dsp:txBody>
      <dsp:txXfrm>
        <a:off x="49347" y="2390088"/>
        <a:ext cx="8130906" cy="912186"/>
      </dsp:txXfrm>
    </dsp:sp>
    <dsp:sp modelId="{43002E5C-AE9A-4399-B4F3-3F9AD0033C1F}">
      <dsp:nvSpPr>
        <dsp:cNvPr id="0" name=""/>
        <dsp:cNvSpPr/>
      </dsp:nvSpPr>
      <dsp:spPr>
        <a:xfrm>
          <a:off x="0" y="3507141"/>
          <a:ext cx="8229600" cy="101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Without planning, benefits can be lost</a:t>
          </a:r>
        </a:p>
      </dsp:txBody>
      <dsp:txXfrm>
        <a:off x="49347" y="3556488"/>
        <a:ext cx="8130906" cy="9121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51273-F176-4508-B70C-EA4203AE7547}">
      <dsp:nvSpPr>
        <dsp:cNvPr id="0" name=""/>
        <dsp:cNvSpPr/>
      </dsp:nvSpPr>
      <dsp:spPr>
        <a:xfrm>
          <a:off x="0" y="22431"/>
          <a:ext cx="8229600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• </a:t>
          </a:r>
          <a:r>
            <a:rPr lang="en-US" sz="2400" kern="1200" dirty="0"/>
            <a:t>Complete caregiver checklist</a:t>
          </a:r>
        </a:p>
      </dsp:txBody>
      <dsp:txXfrm>
        <a:off x="66824" y="89255"/>
        <a:ext cx="8095952" cy="1235252"/>
      </dsp:txXfrm>
    </dsp:sp>
    <dsp:sp modelId="{B6AA3370-5A8A-4A55-8EDF-081C7616E3D2}">
      <dsp:nvSpPr>
        <dsp:cNvPr id="0" name=""/>
        <dsp:cNvSpPr/>
      </dsp:nvSpPr>
      <dsp:spPr>
        <a:xfrm>
          <a:off x="0" y="1578531"/>
          <a:ext cx="8229600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• </a:t>
          </a:r>
          <a:r>
            <a:rPr lang="en-US" sz="2400" kern="1200" dirty="0"/>
            <a:t>Review beneficiary designations</a:t>
          </a:r>
        </a:p>
      </dsp:txBody>
      <dsp:txXfrm>
        <a:off x="66824" y="1645355"/>
        <a:ext cx="8095952" cy="1235252"/>
      </dsp:txXfrm>
    </dsp:sp>
    <dsp:sp modelId="{430FB9DC-9EB9-429A-9D07-9CEAF051993A}">
      <dsp:nvSpPr>
        <dsp:cNvPr id="0" name=""/>
        <dsp:cNvSpPr/>
      </dsp:nvSpPr>
      <dsp:spPr>
        <a:xfrm>
          <a:off x="0" y="3134631"/>
          <a:ext cx="8229600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/>
            <a:t>• </a:t>
          </a:r>
          <a:r>
            <a:rPr lang="en-US" sz="2400" kern="1200" dirty="0"/>
            <a:t>Schedule a consultation</a:t>
          </a:r>
        </a:p>
      </dsp:txBody>
      <dsp:txXfrm>
        <a:off x="66824" y="3201455"/>
        <a:ext cx="8095952" cy="1235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38C122-7A6F-42AB-9816-8325F1EFC5C8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ADE8428-51A7-49C8-A3F5-719AC7BFB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2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hree small houses as game pieces">
            <a:extLst>
              <a:ext uri="{FF2B5EF4-FFF2-40B4-BE49-F238E27FC236}">
                <a16:creationId xmlns:a16="http://schemas.microsoft.com/office/drawing/2014/main" id="{3799AFB1-E5FA-1237-C785-C98E6F0189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l="2606" r="1806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936" y="941832"/>
            <a:ext cx="7879842" cy="2057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Estate Planning &amp; Legal Protections</a:t>
            </a:r>
          </a:p>
          <a:p>
            <a:pPr algn="l" defTabSz="914400"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for Neurodiverse Families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21817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3241202"/>
            <a:ext cx="7879842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936" y="3502152"/>
            <a:ext cx="7879842" cy="267004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</a:endParaRPr>
          </a:p>
          <a:p>
            <a:pPr defTabSz="914400">
              <a:lnSpc>
                <a:spcPct val="90000"/>
              </a:lnSpc>
            </a:pPr>
            <a:r>
              <a:rPr lang="en-US" sz="2400" dirty="0">
                <a:solidFill>
                  <a:schemeClr val="bg1"/>
                </a:solidFill>
              </a:rPr>
              <a:t>Education • Empowerment • Peace of Mind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1700" dirty="0">
              <a:solidFill>
                <a:schemeClr val="bg1"/>
              </a:solidFill>
            </a:endParaRPr>
          </a:p>
          <a:p>
            <a:pPr defTabSz="914400">
              <a:lnSpc>
                <a:spcPct val="90000"/>
              </a:lnSpc>
            </a:pPr>
            <a:endParaRPr lang="en-US" sz="1700" dirty="0">
              <a:solidFill>
                <a:schemeClr val="bg1"/>
              </a:solidFill>
            </a:endParaRPr>
          </a:p>
          <a:p>
            <a:pPr defTabSz="914400"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Presented by Carmen M. Scott, Esq.</a:t>
            </a:r>
          </a:p>
          <a:p>
            <a:pPr defTabSz="914400"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Sarringhaus</a:t>
            </a:r>
            <a:r>
              <a:rPr lang="en-US" sz="2000" dirty="0">
                <a:solidFill>
                  <a:schemeClr val="bg1"/>
                </a:solidFill>
              </a:rPr>
              <a:t> &amp; Scott Co., LPA</a:t>
            </a:r>
          </a:p>
          <a:p>
            <a:pPr defTabSz="914400"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Offices in Avon Lake &amp; Oberlin, Ohio</a:t>
            </a:r>
          </a:p>
          <a:p>
            <a:pPr defTabSz="914400">
              <a:lnSpc>
                <a:spcPct val="90000"/>
              </a:lnSpc>
            </a:pPr>
            <a:endParaRPr lang="en-US" sz="2000" dirty="0">
              <a:solidFill>
                <a:schemeClr val="bg1"/>
              </a:solidFill>
            </a:endParaRPr>
          </a:p>
          <a:p>
            <a:pPr algn="r" defTabSz="914400">
              <a:lnSpc>
                <a:spcPct val="90000"/>
              </a:lnSpc>
            </a:pPr>
            <a:r>
              <a:rPr lang="en-US" sz="2000" dirty="0"/>
              <a:t>Educational purposes only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5029" y="6381718"/>
            <a:ext cx="8309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>
                <a:solidFill>
                  <a:schemeClr val="bg1"/>
                </a:solidFill>
              </a:rPr>
              <a:t>Sarringhaus</a:t>
            </a:r>
            <a:r>
              <a:rPr dirty="0">
                <a:solidFill>
                  <a:schemeClr val="bg1"/>
                </a:solidFill>
              </a:rPr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287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12488"/>
            <a:ext cx="2174391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Special Needs Trust vs. ABLE / STABLE Account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5641" y="620202"/>
            <a:ext cx="2570462" cy="5156131"/>
          </a:xfrm>
        </p:spPr>
        <p:txBody>
          <a:bodyPr vert="horz" lIns="91440" tIns="45720" rIns="91440" bIns="45720" rtlCol="0">
            <a:noAutofit/>
          </a:bodyPr>
          <a:lstStyle/>
          <a:p>
            <a:pPr marL="114300" indent="0" defTabSz="914400">
              <a:lnSpc>
                <a:spcPct val="90000"/>
              </a:lnSpc>
              <a:buNone/>
            </a:pPr>
            <a:r>
              <a:rPr lang="en-US" sz="2400" b="1" dirty="0"/>
              <a:t>Special Needs Trust</a:t>
            </a:r>
            <a:r>
              <a:rPr lang="en-US" sz="2400" dirty="0"/>
              <a:t>: Managed by trustee</a:t>
            </a:r>
          </a:p>
          <a:p>
            <a:pPr marL="114300" indent="0" defTabSz="914400">
              <a:lnSpc>
                <a:spcPct val="90000"/>
              </a:lnSpc>
              <a:buNone/>
            </a:pPr>
            <a:endParaRPr lang="en-US" sz="2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Funds used for supplemental quality-of-life expenses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Does NOT count toward SSI/Medicaid asset limit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7403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BE0EAA0-95A4-98EA-1016-16094BD494FC}"/>
              </a:ext>
            </a:extLst>
          </p:cNvPr>
          <p:cNvSpPr txBox="1"/>
          <p:nvPr/>
        </p:nvSpPr>
        <p:spPr>
          <a:xfrm>
            <a:off x="6338703" y="620202"/>
            <a:ext cx="2398275" cy="51561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b="1" dirty="0"/>
              <a:t>ABLE/STABLE Account</a:t>
            </a:r>
            <a:r>
              <a:rPr lang="en-US" sz="2400" dirty="0"/>
              <a:t>: Owned by individual</a:t>
            </a:r>
          </a:p>
          <a:p>
            <a:pPr defTabSz="914400">
              <a:lnSpc>
                <a:spcPct val="90000"/>
              </a:lnSpc>
            </a:pPr>
            <a:endParaRPr lang="en-US" sz="2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Up to $100,000 allowed without affecting SSI or $570,00 for Medicaid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Often used together as complementary too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636B8-354E-CFB0-264B-1A84CB860FF3}"/>
              </a:ext>
            </a:extLst>
          </p:cNvPr>
          <p:cNvSpPr txBox="1"/>
          <p:nvPr/>
        </p:nvSpPr>
        <p:spPr>
          <a:xfrm>
            <a:off x="628650" y="6237798"/>
            <a:ext cx="8404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Sarringhaus</a:t>
            </a:r>
            <a:r>
              <a:rPr lang="en-US" dirty="0"/>
              <a:t> &amp; Scott Co., LPA | Compassion. Experience. Results. | www.kscslaw.com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Why Special Needs Planning Matters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2" y="963507"/>
            <a:ext cx="4688205" cy="3837093"/>
          </a:xfrm>
        </p:spPr>
        <p:txBody>
          <a:bodyPr vert="horz" lIns="91440" tIns="45720" rIns="91440" bIns="45720" rtlCol="0" anchor="b">
            <a:no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Parents leave $100,000 directly to their child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Child receives SSI and Medicaid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Inheritance causes benefits to stop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Benefits must be spent down before eligibility returns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544" y="5894493"/>
            <a:ext cx="7855684" cy="5619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108" y="0"/>
            <a:ext cx="349304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871" y="3050434"/>
            <a:ext cx="2792200" cy="757130"/>
          </a:xfrm>
          <a:ln w="25400" cap="sq">
            <a:solidFill>
              <a:srgbClr val="FFFFFF"/>
            </a:solidFill>
            <a:miter lim="800000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Life &amp; Care Planning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9010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902" y="640080"/>
            <a:ext cx="3789799" cy="254660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defTabSz="914400">
              <a:lnSpc>
                <a:spcPct val="90000"/>
              </a:lnSpc>
              <a:buNone/>
            </a:pPr>
            <a:endParaRPr lang="en-US" sz="2400" dirty="0"/>
          </a:p>
          <a:p>
            <a:pPr marL="0" indent="0" defTabSz="914400">
              <a:lnSpc>
                <a:spcPct val="90000"/>
              </a:lnSpc>
              <a:buNone/>
            </a:pPr>
            <a:endParaRPr lang="en-US" sz="2400" dirty="0"/>
          </a:p>
          <a:p>
            <a:pPr marL="0" indent="0" defTabSz="914400">
              <a:lnSpc>
                <a:spcPct val="90000"/>
              </a:lnSpc>
              <a:buNone/>
            </a:pPr>
            <a:endParaRPr lang="en-US" sz="2400" dirty="0"/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Letter of Intent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Caregiver succession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Housing &amp; employment goals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9127" y="6042990"/>
            <a:ext cx="8547652" cy="564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Guardianship in Ohio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D91B06C-3D5C-74AE-46AB-D48D115A62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308725"/>
            <a:ext cx="8384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Alternatives to Guardianship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4969402" cy="26999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Supported Decision-Making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Powers of Attorney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Representative Payee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6018" y="5263763"/>
            <a:ext cx="7591045" cy="556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108" y="0"/>
            <a:ext cx="349304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871" y="2345635"/>
            <a:ext cx="2792200" cy="1461929"/>
          </a:xfrm>
          <a:ln w="25400" cap="sq">
            <a:solidFill>
              <a:srgbClr val="FFFFFF"/>
            </a:solidFill>
            <a:miter lim="800000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Understanding Ohio Medicaid &amp; SSI Basics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9010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902" y="1113183"/>
            <a:ext cx="3789799" cy="385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endParaRPr lang="en-US" sz="1800" dirty="0"/>
          </a:p>
          <a:p>
            <a:pPr marL="0" indent="0" defTabSz="914400">
              <a:lnSpc>
                <a:spcPct val="90000"/>
              </a:lnSpc>
              <a:buNone/>
            </a:pPr>
            <a:endParaRPr lang="en-US" sz="1800" dirty="0"/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Residency eligibility 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Medical Need eligibility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$2,000 asset limit eligibility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Income-based eligibility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Look-back &amp; gifting penalties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0402" y="6122504"/>
            <a:ext cx="7673009" cy="620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200" dirty="0"/>
              <a:t>Myth vs. Reality: Medicaid &amp; SSI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CFCA234-AC75-1AE4-2A3B-6B6FCF5F82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446631"/>
              </p:ext>
            </p:extLst>
          </p:nvPr>
        </p:nvGraphicFramePr>
        <p:xfrm>
          <a:off x="457200" y="1319918"/>
          <a:ext cx="8229600" cy="4806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1762" y="6358000"/>
            <a:ext cx="8173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Common Mistakes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5677068" cy="26999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Leaving assets outright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Naming child as beneficiary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DIY planning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No Medicaid strategy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790" y="5327374"/>
            <a:ext cx="7583619" cy="39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 Every Family Should Ask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C0FD8BD-E1D0-A7DA-5D71-ECDA699B8D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6591" y="6308725"/>
            <a:ext cx="8332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Planning Is an Act of Love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2" y="963507"/>
            <a:ext cx="4688205" cy="3837093"/>
          </a:xfrm>
        </p:spPr>
        <p:txBody>
          <a:bodyPr vert="horz" lIns="91440" tIns="45720" rIns="91440" bIns="45720" rtlCol="0" anchor="b">
            <a:no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/>
              <a:t>Protection for the future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/>
              <a:t>Preserving dignity and independence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/>
              <a:t>Providing guidance for future caregivers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/>
              <a:t>Creating peace of mind for the entire family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8650" y="5971430"/>
            <a:ext cx="8817499" cy="566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200" kern="1200">
                <a:latin typeface="+mj-lt"/>
                <a:ea typeface="+mj-ea"/>
                <a:cs typeface="+mj-cs"/>
              </a:rPr>
              <a:t> Agenda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defTabSz="914400">
              <a:buFont typeface="Wingdings" panose="05000000000000000000" pitchFamily="2" charset="2"/>
              <a:buChar char="Ø"/>
            </a:pPr>
            <a:r>
              <a:rPr lang="en-US" sz="2400" dirty="0"/>
              <a:t>Neurodiversity &amp; Legal Impact </a:t>
            </a:r>
          </a:p>
          <a:p>
            <a:pPr marL="457200" defTabSz="914400">
              <a:buFont typeface="Wingdings" panose="05000000000000000000" pitchFamily="2" charset="2"/>
              <a:buChar char="Ø"/>
            </a:pPr>
            <a:r>
              <a:rPr lang="en-US" sz="2400" dirty="0"/>
              <a:t>Estate Planning Tools</a:t>
            </a:r>
          </a:p>
          <a:p>
            <a:pPr marL="457200" defTabSz="914400">
              <a:buFont typeface="Wingdings" panose="05000000000000000000" pitchFamily="2" charset="2"/>
              <a:buChar char="Ø"/>
            </a:pPr>
            <a:r>
              <a:rPr lang="en-US" sz="2400" dirty="0"/>
              <a:t>Ohio Medicaid &amp; SSI Rules </a:t>
            </a:r>
          </a:p>
          <a:p>
            <a:pPr marL="457200" defTabSz="914400">
              <a:buFont typeface="Wingdings" panose="05000000000000000000" pitchFamily="2" charset="2"/>
              <a:buChar char="Ø"/>
            </a:pPr>
            <a:r>
              <a:rPr lang="en-US" sz="2400" dirty="0"/>
              <a:t>Guardianship &amp; Alternatives </a:t>
            </a:r>
          </a:p>
          <a:p>
            <a:pPr marL="457200" defTabSz="914400">
              <a:buFont typeface="Wingdings" panose="05000000000000000000" pitchFamily="2" charset="2"/>
              <a:buChar char="Ø"/>
            </a:pPr>
            <a:r>
              <a:rPr lang="en-US" sz="2400" dirty="0"/>
              <a:t>Life Planning </a:t>
            </a:r>
          </a:p>
          <a:p>
            <a:pPr marL="457200" defTabSz="914400">
              <a:buFont typeface="Wingdings" panose="05000000000000000000" pitchFamily="2" charset="2"/>
              <a:buChar char="Ø"/>
            </a:pPr>
            <a:r>
              <a:rPr lang="en-US" sz="2400" dirty="0"/>
              <a:t>Q&amp;A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732022" y="3589866"/>
            <a:ext cx="4688205" cy="2304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</p:txBody>
      </p:sp>
      <p:sp>
        <p:nvSpPr>
          <p:cNvPr id="29" name="TextBox 28"/>
          <p:cNvSpPr txBox="1"/>
          <p:nvPr/>
        </p:nvSpPr>
        <p:spPr>
          <a:xfrm>
            <a:off x="480059" y="6048102"/>
            <a:ext cx="8306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200" dirty="0"/>
              <a:t>A Story Many Families Share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DD9A0A6-0E2C-F043-130D-6C9300E6D7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02433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4056" y="6358000"/>
            <a:ext cx="8042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Sarringhaus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200" dirty="0"/>
              <a:t>Next Steps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84597AB-70DC-60C6-B01B-0FB5E17BCB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9795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6835" y="6308725"/>
            <a:ext cx="8022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Sarringhaus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C4905-CF15-6C4B-BDF2-A71F6D4C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Content Placeholder 4" descr="Sticky notes with question marks">
            <a:extLst>
              <a:ext uri="{FF2B5EF4-FFF2-40B4-BE49-F238E27FC236}">
                <a16:creationId xmlns:a16="http://schemas.microsoft.com/office/drawing/2014/main" id="{CE1A0181-2DC2-5F0A-FD9F-C48ACFA79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700569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500" kern="1200">
                <a:latin typeface="+mj-lt"/>
                <a:ea typeface="+mj-ea"/>
                <a:cs typeface="+mj-cs"/>
              </a:rPr>
              <a:t>Understanding Neurodiversity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514914"/>
            <a:ext cx="3485179" cy="38414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400" dirty="0"/>
              <a:t>Autism, ADHD, Down syndrome, intellectual disabilities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400" dirty="0"/>
              <a:t>Differences—not deficits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400" dirty="0"/>
              <a:t>Planning should preserve autonomy</a:t>
            </a:r>
          </a:p>
        </p:txBody>
      </p:sp>
      <p:pic>
        <p:nvPicPr>
          <p:cNvPr id="11" name="Picture 10" descr="Colorful carved figures of humans">
            <a:extLst>
              <a:ext uri="{FF2B5EF4-FFF2-40B4-BE49-F238E27FC236}">
                <a16:creationId xmlns:a16="http://schemas.microsoft.com/office/drawing/2014/main" id="{736A4439-357B-D699-69B7-970A6D40F7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40" r="26107" b="-1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1865" y="2398626"/>
            <a:ext cx="3873484" cy="3730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1700" dirty="0"/>
          </a:p>
        </p:txBody>
      </p:sp>
      <p:sp>
        <p:nvSpPr>
          <p:cNvPr id="18" name="TextBox 17"/>
          <p:cNvSpPr txBox="1"/>
          <p:nvPr/>
        </p:nvSpPr>
        <p:spPr>
          <a:xfrm>
            <a:off x="644055" y="6358000"/>
            <a:ext cx="8142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Happens at Age 18?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5859948" cy="2699968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Parents no longer have automatic legal authority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Medical providers may not share information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Financial decisions must be authorized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Planning tools become critical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590" y="5401395"/>
            <a:ext cx="8108407" cy="49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Planning Looks Different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121DB7E-9E8F-675E-095F-2B26758A5E0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0445" y="6358000"/>
            <a:ext cx="8229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507"/>
            <a:ext cx="2620771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sz="3100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Protection Without Taking Away Independence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022" y="963507"/>
            <a:ext cx="4688205" cy="37516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Financial protection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Continued eligibility for benefits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Long‑term caregiver planning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Preservation of autonomy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Quality of life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8650" y="5756744"/>
            <a:ext cx="7982613" cy="588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Ohio Estate Planning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5804289" cy="26999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Trust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Will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Financial Power of Attorney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Health Care Power of Attorney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Living Will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6693" y="5160397"/>
            <a:ext cx="7625300" cy="561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Special Needs Trusts (Ohio)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5549847" cy="26999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Third-party SNT (no payback)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First-party SNT (Medicaid payback)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Controls distributions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400" dirty="0"/>
              <a:t>• Preserves SSI &amp; Medicaid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3082" y="5263763"/>
            <a:ext cx="7631327" cy="457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dirty="0" err="1"/>
              <a:t>Sarringhaus</a:t>
            </a:r>
            <a:r>
              <a:rPr lang="en-US" sz="1700"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ABLE / STABLE Ohio Accounts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714E8E7-713B-13CF-8C59-3CD7751ECE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4952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1931" y="6358000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dirty="0" err="1"/>
              <a:t>Sarringhaus</a:t>
            </a:r>
            <a:r>
              <a:rPr dirty="0"/>
              <a:t> &amp; Scott Co., LPA | Compassion. Experience. Results. | www.kscslaw.com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972</Words>
  <Application>Microsoft Office PowerPoint</Application>
  <PresentationFormat>On-screen Show (4:3)</PresentationFormat>
  <Paragraphs>148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Wingdings</vt:lpstr>
      <vt:lpstr>Office Theme</vt:lpstr>
      <vt:lpstr>Estate Planning &amp; Legal Protections for Neurodiverse Families</vt:lpstr>
      <vt:lpstr> Agenda </vt:lpstr>
      <vt:lpstr>Understanding Neurodiversity</vt:lpstr>
      <vt:lpstr>What Happens at Age 18?</vt:lpstr>
      <vt:lpstr>Why Planning Looks Different</vt:lpstr>
      <vt:lpstr>Protection Without Taking Away Independence</vt:lpstr>
      <vt:lpstr>Ohio Estate Planning Tools</vt:lpstr>
      <vt:lpstr>Special Needs Trusts (Ohio)</vt:lpstr>
      <vt:lpstr>ABLE / STABLE Ohio Accounts</vt:lpstr>
      <vt:lpstr>Special Needs Trust vs. ABLE / STABLE Account</vt:lpstr>
      <vt:lpstr>Why Special Needs Planning Matters</vt:lpstr>
      <vt:lpstr>Life &amp; Care Planning</vt:lpstr>
      <vt:lpstr>Guardianship in Ohio</vt:lpstr>
      <vt:lpstr>Alternatives to Guardianship</vt:lpstr>
      <vt:lpstr>Understanding Ohio Medicaid &amp; SSI Basics</vt:lpstr>
      <vt:lpstr>Myth vs. Reality: Medicaid &amp; SSI</vt:lpstr>
      <vt:lpstr>Common Mistakes</vt:lpstr>
      <vt:lpstr>Questions Every Family Should Ask</vt:lpstr>
      <vt:lpstr>Planning Is an Act of Love</vt:lpstr>
      <vt:lpstr>A Story Many Families Share</vt:lpstr>
      <vt:lpstr>Next Steps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Carmen Verhosek</dc:creator>
  <cp:keywords/>
  <dc:description>generated using python-pptx</dc:description>
  <cp:lastModifiedBy>Carmen M. Scott</cp:lastModifiedBy>
  <cp:revision>4</cp:revision>
  <cp:lastPrinted>2026-03-11T15:34:35Z</cp:lastPrinted>
  <dcterms:created xsi:type="dcterms:W3CDTF">2013-01-27T09:14:16Z</dcterms:created>
  <dcterms:modified xsi:type="dcterms:W3CDTF">2026-03-14T17:15:41Z</dcterms:modified>
  <cp:category/>
</cp:coreProperties>
</file>